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7019925" cy="93059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CC"/>
    <a:srgbClr val="4ED2D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9" autoAdjust="0"/>
    <p:restoredTop sz="66490" autoAdjust="0"/>
  </p:normalViewPr>
  <p:slideViewPr>
    <p:cSldViewPr>
      <p:cViewPr varScale="1">
        <p:scale>
          <a:sx n="74" d="100"/>
          <a:sy n="74" d="100"/>
        </p:scale>
        <p:origin x="-39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audio1.wav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6688" y="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89B791-1E4E-4377-979C-0482EA6D2EA3}" type="datetimeFigureOut">
              <a:rPr lang="en-US" smtClean="0"/>
              <a:pPr/>
              <a:t>11/5/2009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4275" y="698500"/>
            <a:ext cx="4651375" cy="34893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9600"/>
            <a:ext cx="5616575" cy="41878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3920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6688" y="883920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AD57A2-C068-4E1B-9730-23C50DE85E5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D59EF4E-E527-4569-9F67-ECBCB45A1E8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DBF7C5A-B456-4C3E-BA28-B557E99AF874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A8CFA2E-707D-4C60-B7FF-4D2DA2BA043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A6DD7ED-FE17-41B8-B94C-5FA17DA2F86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pPr>
              <a:defRPr/>
            </a:pPr>
            <a:fld id="{3F0CCDDA-FAA8-480F-9C05-B1D2E6FD642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5AFBD98-E70E-4B68-87C6-EF201159DAD8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87889DE-1806-4BBE-B4D2-EA76A33536C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8DE5179-FFD3-4BCA-A7BA-216631F19F5E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B7B0744-DD3F-48BC-9E80-51A8199055E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10306B0-E339-40BE-80D4-048D68C6EC2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E195F19-EDE9-48F8-9151-AAF09D78872F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pPr>
              <a:defRPr/>
            </a:pPr>
            <a:fld id="{9957E751-0A28-47AA-A81D-134D549021AA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0" name="Group 12"/>
          <p:cNvGrpSpPr>
            <a:grpSpLocks/>
          </p:cNvGrpSpPr>
          <p:nvPr/>
        </p:nvGrpSpPr>
        <p:grpSpPr bwMode="auto">
          <a:xfrm>
            <a:off x="762000" y="381000"/>
            <a:ext cx="1676400" cy="1524000"/>
            <a:chOff x="480" y="240"/>
            <a:chExt cx="1056" cy="960"/>
          </a:xfrm>
        </p:grpSpPr>
        <p:sp>
          <p:nvSpPr>
            <p:cNvPr id="2075" name="Line 1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6" name="Line 1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1" name="Group 13"/>
          <p:cNvGrpSpPr>
            <a:grpSpLocks/>
          </p:cNvGrpSpPr>
          <p:nvPr/>
        </p:nvGrpSpPr>
        <p:grpSpPr bwMode="auto">
          <a:xfrm>
            <a:off x="3505200" y="381000"/>
            <a:ext cx="1676400" cy="1524000"/>
            <a:chOff x="480" y="240"/>
            <a:chExt cx="1056" cy="960"/>
          </a:xfrm>
        </p:grpSpPr>
        <p:sp>
          <p:nvSpPr>
            <p:cNvPr id="2073" name="Line 14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4" name="Line 15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2" name="Group 16"/>
          <p:cNvGrpSpPr>
            <a:grpSpLocks/>
          </p:cNvGrpSpPr>
          <p:nvPr/>
        </p:nvGrpSpPr>
        <p:grpSpPr bwMode="auto">
          <a:xfrm>
            <a:off x="762000" y="4572000"/>
            <a:ext cx="1676400" cy="1524000"/>
            <a:chOff x="480" y="240"/>
            <a:chExt cx="1056" cy="960"/>
          </a:xfrm>
        </p:grpSpPr>
        <p:sp>
          <p:nvSpPr>
            <p:cNvPr id="2071" name="Line 17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2" name="Line 18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3" name="Group 19"/>
          <p:cNvGrpSpPr>
            <a:grpSpLocks/>
          </p:cNvGrpSpPr>
          <p:nvPr/>
        </p:nvGrpSpPr>
        <p:grpSpPr bwMode="auto">
          <a:xfrm>
            <a:off x="762000" y="2362200"/>
            <a:ext cx="1676400" cy="1524000"/>
            <a:chOff x="480" y="240"/>
            <a:chExt cx="1056" cy="960"/>
          </a:xfrm>
        </p:grpSpPr>
        <p:sp>
          <p:nvSpPr>
            <p:cNvPr id="2069" name="Line 2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0" name="Line 2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4" name="Group 22"/>
          <p:cNvGrpSpPr>
            <a:grpSpLocks/>
          </p:cNvGrpSpPr>
          <p:nvPr/>
        </p:nvGrpSpPr>
        <p:grpSpPr bwMode="auto">
          <a:xfrm>
            <a:off x="3505200" y="4648200"/>
            <a:ext cx="1676400" cy="1524000"/>
            <a:chOff x="480" y="240"/>
            <a:chExt cx="1056" cy="960"/>
          </a:xfrm>
        </p:grpSpPr>
        <p:sp>
          <p:nvSpPr>
            <p:cNvPr id="2067" name="Line 23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8" name="Line 24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5" name="Group 25"/>
          <p:cNvGrpSpPr>
            <a:grpSpLocks/>
          </p:cNvGrpSpPr>
          <p:nvPr/>
        </p:nvGrpSpPr>
        <p:grpSpPr bwMode="auto">
          <a:xfrm>
            <a:off x="6781800" y="2362200"/>
            <a:ext cx="1676400" cy="1524000"/>
            <a:chOff x="480" y="240"/>
            <a:chExt cx="1056" cy="960"/>
          </a:xfrm>
        </p:grpSpPr>
        <p:sp>
          <p:nvSpPr>
            <p:cNvPr id="2065" name="Line 26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6" name="Line 27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6" name="Group 28"/>
          <p:cNvGrpSpPr>
            <a:grpSpLocks/>
          </p:cNvGrpSpPr>
          <p:nvPr/>
        </p:nvGrpSpPr>
        <p:grpSpPr bwMode="auto">
          <a:xfrm>
            <a:off x="3505200" y="2362200"/>
            <a:ext cx="1676400" cy="1524000"/>
            <a:chOff x="480" y="240"/>
            <a:chExt cx="1056" cy="960"/>
          </a:xfrm>
        </p:grpSpPr>
        <p:sp>
          <p:nvSpPr>
            <p:cNvPr id="2063" name="Line 29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4" name="Line 30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7" name="Group 31"/>
          <p:cNvGrpSpPr>
            <a:grpSpLocks/>
          </p:cNvGrpSpPr>
          <p:nvPr/>
        </p:nvGrpSpPr>
        <p:grpSpPr bwMode="auto">
          <a:xfrm>
            <a:off x="6705600" y="381000"/>
            <a:ext cx="1676400" cy="1524000"/>
            <a:chOff x="480" y="240"/>
            <a:chExt cx="1056" cy="960"/>
          </a:xfrm>
        </p:grpSpPr>
        <p:sp>
          <p:nvSpPr>
            <p:cNvPr id="2061" name="Line 32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2" name="Line 33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058" name="Group 34"/>
          <p:cNvGrpSpPr>
            <a:grpSpLocks/>
          </p:cNvGrpSpPr>
          <p:nvPr/>
        </p:nvGrpSpPr>
        <p:grpSpPr bwMode="auto">
          <a:xfrm>
            <a:off x="6781800" y="4572000"/>
            <a:ext cx="1676400" cy="1524000"/>
            <a:chOff x="480" y="240"/>
            <a:chExt cx="1056" cy="960"/>
          </a:xfrm>
        </p:grpSpPr>
        <p:sp>
          <p:nvSpPr>
            <p:cNvPr id="2059" name="Line 35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0" name="Line 36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9" name="TextBox 28"/>
          <p:cNvSpPr txBox="1"/>
          <p:nvPr/>
        </p:nvSpPr>
        <p:spPr>
          <a:xfrm rot="2362369">
            <a:off x="0" y="9906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Maturity</a:t>
            </a:r>
            <a:endParaRPr lang="en-US" sz="1200" dirty="0"/>
          </a:p>
        </p:txBody>
      </p:sp>
      <p:sp>
        <p:nvSpPr>
          <p:cNvPr id="30" name="Freeform 29"/>
          <p:cNvSpPr/>
          <p:nvPr/>
        </p:nvSpPr>
        <p:spPr>
          <a:xfrm>
            <a:off x="775855" y="524163"/>
            <a:ext cx="1662545" cy="1163782"/>
          </a:xfrm>
          <a:custGeom>
            <a:avLst/>
            <a:gdLst>
              <a:gd name="connsiteX0" fmla="*/ 0 w 1662545"/>
              <a:gd name="connsiteY0" fmla="*/ 1163782 h 1163782"/>
              <a:gd name="connsiteX1" fmla="*/ 651163 w 1662545"/>
              <a:gd name="connsiteY1" fmla="*/ 762000 h 1163782"/>
              <a:gd name="connsiteX2" fmla="*/ 914400 w 1662545"/>
              <a:gd name="connsiteY2" fmla="*/ 900546 h 1163782"/>
              <a:gd name="connsiteX3" fmla="*/ 1274618 w 1662545"/>
              <a:gd name="connsiteY3" fmla="*/ 401782 h 1163782"/>
              <a:gd name="connsiteX4" fmla="*/ 1454727 w 1662545"/>
              <a:gd name="connsiteY4" fmla="*/ 471055 h 1163782"/>
              <a:gd name="connsiteX5" fmla="*/ 1607127 w 1662545"/>
              <a:gd name="connsiteY5" fmla="*/ 96982 h 1163782"/>
              <a:gd name="connsiteX6" fmla="*/ 1662545 w 1662545"/>
              <a:gd name="connsiteY6" fmla="*/ 0 h 11637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662545" h="1163782">
                <a:moveTo>
                  <a:pt x="0" y="1163782"/>
                </a:moveTo>
                <a:cubicBezTo>
                  <a:pt x="249381" y="984827"/>
                  <a:pt x="498763" y="805873"/>
                  <a:pt x="651163" y="762000"/>
                </a:cubicBezTo>
                <a:cubicBezTo>
                  <a:pt x="803563" y="718127"/>
                  <a:pt x="810491" y="960582"/>
                  <a:pt x="914400" y="900546"/>
                </a:cubicBezTo>
                <a:cubicBezTo>
                  <a:pt x="1018309" y="840510"/>
                  <a:pt x="1184564" y="473364"/>
                  <a:pt x="1274618" y="401782"/>
                </a:cubicBezTo>
                <a:cubicBezTo>
                  <a:pt x="1364672" y="330200"/>
                  <a:pt x="1399309" y="521855"/>
                  <a:pt x="1454727" y="471055"/>
                </a:cubicBezTo>
                <a:cubicBezTo>
                  <a:pt x="1510145" y="420255"/>
                  <a:pt x="1572491" y="175491"/>
                  <a:pt x="1607127" y="96982"/>
                </a:cubicBezTo>
                <a:cubicBezTo>
                  <a:pt x="1641763" y="18473"/>
                  <a:pt x="1652154" y="9236"/>
                  <a:pt x="1662545" y="0"/>
                </a:cubicBezTo>
              </a:path>
            </a:pathLst>
          </a:custGeom>
          <a:ln w="28575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 rot="2189007">
            <a:off x="2529996" y="1046760"/>
            <a:ext cx="98180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Intelligence</a:t>
            </a:r>
            <a:endParaRPr lang="en-US" sz="1200" dirty="0"/>
          </a:p>
        </p:txBody>
      </p:sp>
      <p:sp>
        <p:nvSpPr>
          <p:cNvPr id="34" name="Freeform 33"/>
          <p:cNvSpPr/>
          <p:nvPr/>
        </p:nvSpPr>
        <p:spPr>
          <a:xfrm>
            <a:off x="3505200" y="457200"/>
            <a:ext cx="1551709" cy="1313872"/>
          </a:xfrm>
          <a:custGeom>
            <a:avLst/>
            <a:gdLst>
              <a:gd name="connsiteX0" fmla="*/ 0 w 1551709"/>
              <a:gd name="connsiteY0" fmla="*/ 1313872 h 1313872"/>
              <a:gd name="connsiteX1" fmla="*/ 526473 w 1551709"/>
              <a:gd name="connsiteY1" fmla="*/ 1022927 h 1313872"/>
              <a:gd name="connsiteX2" fmla="*/ 831273 w 1551709"/>
              <a:gd name="connsiteY2" fmla="*/ 1147618 h 1313872"/>
              <a:gd name="connsiteX3" fmla="*/ 1052945 w 1551709"/>
              <a:gd name="connsiteY3" fmla="*/ 676563 h 1313872"/>
              <a:gd name="connsiteX4" fmla="*/ 1246909 w 1551709"/>
              <a:gd name="connsiteY4" fmla="*/ 731981 h 1313872"/>
              <a:gd name="connsiteX5" fmla="*/ 1468582 w 1551709"/>
              <a:gd name="connsiteY5" fmla="*/ 260927 h 1313872"/>
              <a:gd name="connsiteX6" fmla="*/ 1537855 w 1551709"/>
              <a:gd name="connsiteY6" fmla="*/ 39254 h 1313872"/>
              <a:gd name="connsiteX7" fmla="*/ 1551709 w 1551709"/>
              <a:gd name="connsiteY7" fmla="*/ 25400 h 13138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551709" h="1313872">
                <a:moveTo>
                  <a:pt x="0" y="1313872"/>
                </a:moveTo>
                <a:cubicBezTo>
                  <a:pt x="193964" y="1182254"/>
                  <a:pt x="387928" y="1050636"/>
                  <a:pt x="526473" y="1022927"/>
                </a:cubicBezTo>
                <a:cubicBezTo>
                  <a:pt x="665018" y="995218"/>
                  <a:pt x="743528" y="1205345"/>
                  <a:pt x="831273" y="1147618"/>
                </a:cubicBezTo>
                <a:cubicBezTo>
                  <a:pt x="919018" y="1089891"/>
                  <a:pt x="983672" y="745836"/>
                  <a:pt x="1052945" y="676563"/>
                </a:cubicBezTo>
                <a:cubicBezTo>
                  <a:pt x="1122218" y="607290"/>
                  <a:pt x="1177636" y="801254"/>
                  <a:pt x="1246909" y="731981"/>
                </a:cubicBezTo>
                <a:cubicBezTo>
                  <a:pt x="1316182" y="662708"/>
                  <a:pt x="1420091" y="376381"/>
                  <a:pt x="1468582" y="260927"/>
                </a:cubicBezTo>
                <a:cubicBezTo>
                  <a:pt x="1517073" y="145473"/>
                  <a:pt x="1524001" y="78508"/>
                  <a:pt x="1537855" y="39254"/>
                </a:cubicBezTo>
                <a:cubicBezTo>
                  <a:pt x="1551709" y="0"/>
                  <a:pt x="1551709" y="12700"/>
                  <a:pt x="1551709" y="25400"/>
                </a:cubicBezTo>
              </a:path>
            </a:pathLst>
          </a:custGeom>
          <a:ln w="28575"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34"/>
          <p:cNvSpPr txBox="1"/>
          <p:nvPr/>
        </p:nvSpPr>
        <p:spPr>
          <a:xfrm rot="1983708">
            <a:off x="5791200" y="838200"/>
            <a:ext cx="914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Interest in new things</a:t>
            </a:r>
            <a:endParaRPr lang="en-US" sz="1200" dirty="0"/>
          </a:p>
        </p:txBody>
      </p:sp>
      <p:sp>
        <p:nvSpPr>
          <p:cNvPr id="36" name="Freeform 35"/>
          <p:cNvSpPr/>
          <p:nvPr/>
        </p:nvSpPr>
        <p:spPr>
          <a:xfrm>
            <a:off x="6733309" y="263236"/>
            <a:ext cx="1540164" cy="1510146"/>
          </a:xfrm>
          <a:custGeom>
            <a:avLst/>
            <a:gdLst>
              <a:gd name="connsiteX0" fmla="*/ 0 w 1540164"/>
              <a:gd name="connsiteY0" fmla="*/ 1468582 h 1510146"/>
              <a:gd name="connsiteX1" fmla="*/ 637309 w 1540164"/>
              <a:gd name="connsiteY1" fmla="*/ 1454728 h 1510146"/>
              <a:gd name="connsiteX2" fmla="*/ 858982 w 1540164"/>
              <a:gd name="connsiteY2" fmla="*/ 1136073 h 1510146"/>
              <a:gd name="connsiteX3" fmla="*/ 1136073 w 1540164"/>
              <a:gd name="connsiteY3" fmla="*/ 1094509 h 1510146"/>
              <a:gd name="connsiteX4" fmla="*/ 1343891 w 1540164"/>
              <a:gd name="connsiteY4" fmla="*/ 554182 h 1510146"/>
              <a:gd name="connsiteX5" fmla="*/ 1510146 w 1540164"/>
              <a:gd name="connsiteY5" fmla="*/ 374073 h 1510146"/>
              <a:gd name="connsiteX6" fmla="*/ 1524000 w 1540164"/>
              <a:gd name="connsiteY6" fmla="*/ 152400 h 1510146"/>
              <a:gd name="connsiteX7" fmla="*/ 1510146 w 1540164"/>
              <a:gd name="connsiteY7" fmla="*/ 0 h 1510146"/>
              <a:gd name="connsiteX8" fmla="*/ 1510146 w 1540164"/>
              <a:gd name="connsiteY8" fmla="*/ 0 h 15101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540164" h="1510146">
                <a:moveTo>
                  <a:pt x="0" y="1468582"/>
                </a:moveTo>
                <a:cubicBezTo>
                  <a:pt x="247072" y="1489364"/>
                  <a:pt x="494145" y="1510146"/>
                  <a:pt x="637309" y="1454728"/>
                </a:cubicBezTo>
                <a:cubicBezTo>
                  <a:pt x="780473" y="1399310"/>
                  <a:pt x="775855" y="1196110"/>
                  <a:pt x="858982" y="1136073"/>
                </a:cubicBezTo>
                <a:cubicBezTo>
                  <a:pt x="942109" y="1076037"/>
                  <a:pt x="1055255" y="1191491"/>
                  <a:pt x="1136073" y="1094509"/>
                </a:cubicBezTo>
                <a:cubicBezTo>
                  <a:pt x="1216891" y="997527"/>
                  <a:pt x="1281546" y="674255"/>
                  <a:pt x="1343891" y="554182"/>
                </a:cubicBezTo>
                <a:cubicBezTo>
                  <a:pt x="1406236" y="434109"/>
                  <a:pt x="1480128" y="441037"/>
                  <a:pt x="1510146" y="374073"/>
                </a:cubicBezTo>
                <a:cubicBezTo>
                  <a:pt x="1540164" y="307109"/>
                  <a:pt x="1524000" y="214745"/>
                  <a:pt x="1524000" y="152400"/>
                </a:cubicBezTo>
                <a:cubicBezTo>
                  <a:pt x="1524000" y="90055"/>
                  <a:pt x="1510146" y="0"/>
                  <a:pt x="1510146" y="0"/>
                </a:cubicBezTo>
                <a:lnTo>
                  <a:pt x="1510146" y="0"/>
                </a:lnTo>
              </a:path>
            </a:pathLst>
          </a:custGeom>
          <a:ln w="28575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TextBox 36"/>
          <p:cNvSpPr txBox="1"/>
          <p:nvPr/>
        </p:nvSpPr>
        <p:spPr>
          <a:xfrm rot="2185454">
            <a:off x="0" y="28194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Friends</a:t>
            </a:r>
            <a:endParaRPr lang="en-US" sz="1200" dirty="0"/>
          </a:p>
        </p:txBody>
      </p:sp>
      <p:sp>
        <p:nvSpPr>
          <p:cNvPr id="38" name="Freeform 37"/>
          <p:cNvSpPr/>
          <p:nvPr/>
        </p:nvSpPr>
        <p:spPr>
          <a:xfrm>
            <a:off x="775855" y="2292928"/>
            <a:ext cx="1646381" cy="1142999"/>
          </a:xfrm>
          <a:custGeom>
            <a:avLst/>
            <a:gdLst>
              <a:gd name="connsiteX0" fmla="*/ 0 w 1646381"/>
              <a:gd name="connsiteY0" fmla="*/ 1142999 h 1142999"/>
              <a:gd name="connsiteX1" fmla="*/ 332509 w 1646381"/>
              <a:gd name="connsiteY1" fmla="*/ 935181 h 1142999"/>
              <a:gd name="connsiteX2" fmla="*/ 443345 w 1646381"/>
              <a:gd name="connsiteY2" fmla="*/ 935181 h 1142999"/>
              <a:gd name="connsiteX3" fmla="*/ 637309 w 1646381"/>
              <a:gd name="connsiteY3" fmla="*/ 935181 h 1142999"/>
              <a:gd name="connsiteX4" fmla="*/ 803563 w 1646381"/>
              <a:gd name="connsiteY4" fmla="*/ 768927 h 1142999"/>
              <a:gd name="connsiteX5" fmla="*/ 1052945 w 1646381"/>
              <a:gd name="connsiteY5" fmla="*/ 755072 h 1142999"/>
              <a:gd name="connsiteX6" fmla="*/ 1399309 w 1646381"/>
              <a:gd name="connsiteY6" fmla="*/ 588817 h 1142999"/>
              <a:gd name="connsiteX7" fmla="*/ 1607127 w 1646381"/>
              <a:gd name="connsiteY7" fmla="*/ 90054 h 1142999"/>
              <a:gd name="connsiteX8" fmla="*/ 1634836 w 1646381"/>
              <a:gd name="connsiteY8" fmla="*/ 48490 h 1142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46381" h="1142999">
                <a:moveTo>
                  <a:pt x="0" y="1142999"/>
                </a:moveTo>
                <a:cubicBezTo>
                  <a:pt x="129309" y="1056408"/>
                  <a:pt x="258618" y="969817"/>
                  <a:pt x="332509" y="935181"/>
                </a:cubicBezTo>
                <a:cubicBezTo>
                  <a:pt x="406400" y="900545"/>
                  <a:pt x="443345" y="935181"/>
                  <a:pt x="443345" y="935181"/>
                </a:cubicBezTo>
                <a:cubicBezTo>
                  <a:pt x="494145" y="935181"/>
                  <a:pt x="577273" y="962890"/>
                  <a:pt x="637309" y="935181"/>
                </a:cubicBezTo>
                <a:cubicBezTo>
                  <a:pt x="697345" y="907472"/>
                  <a:pt x="734290" y="798945"/>
                  <a:pt x="803563" y="768927"/>
                </a:cubicBezTo>
                <a:cubicBezTo>
                  <a:pt x="872836" y="738909"/>
                  <a:pt x="953654" y="785090"/>
                  <a:pt x="1052945" y="755072"/>
                </a:cubicBezTo>
                <a:cubicBezTo>
                  <a:pt x="1152236" y="725054"/>
                  <a:pt x="1306945" y="699653"/>
                  <a:pt x="1399309" y="588817"/>
                </a:cubicBezTo>
                <a:cubicBezTo>
                  <a:pt x="1491673" y="477981"/>
                  <a:pt x="1567873" y="180108"/>
                  <a:pt x="1607127" y="90054"/>
                </a:cubicBezTo>
                <a:cubicBezTo>
                  <a:pt x="1646381" y="0"/>
                  <a:pt x="1640608" y="24245"/>
                  <a:pt x="1634836" y="48490"/>
                </a:cubicBezTo>
              </a:path>
            </a:pathLst>
          </a:custGeom>
          <a:ln w="28575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TextBox 38"/>
          <p:cNvSpPr txBox="1"/>
          <p:nvPr/>
        </p:nvSpPr>
        <p:spPr>
          <a:xfrm>
            <a:off x="1066800" y="39624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0" name="TextBox 39"/>
          <p:cNvSpPr txBox="1"/>
          <p:nvPr/>
        </p:nvSpPr>
        <p:spPr>
          <a:xfrm>
            <a:off x="1066800" y="19812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1" name="TextBox 40"/>
          <p:cNvSpPr txBox="1"/>
          <p:nvPr/>
        </p:nvSpPr>
        <p:spPr>
          <a:xfrm>
            <a:off x="3886200" y="1905000"/>
            <a:ext cx="914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2" name="TextBox 41"/>
          <p:cNvSpPr txBox="1"/>
          <p:nvPr/>
        </p:nvSpPr>
        <p:spPr>
          <a:xfrm>
            <a:off x="3810000" y="3962400"/>
            <a:ext cx="990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3" name="TextBox 42"/>
          <p:cNvSpPr txBox="1"/>
          <p:nvPr/>
        </p:nvSpPr>
        <p:spPr>
          <a:xfrm>
            <a:off x="7239000" y="1981200"/>
            <a:ext cx="914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6" name="TextBox 45"/>
          <p:cNvSpPr txBox="1"/>
          <p:nvPr/>
        </p:nvSpPr>
        <p:spPr>
          <a:xfrm>
            <a:off x="7467600" y="3886200"/>
            <a:ext cx="533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8" name="TextBox 47"/>
          <p:cNvSpPr txBox="1"/>
          <p:nvPr/>
        </p:nvSpPr>
        <p:spPr>
          <a:xfrm>
            <a:off x="1219200" y="60960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9" name="TextBox 48"/>
          <p:cNvSpPr txBox="1"/>
          <p:nvPr/>
        </p:nvSpPr>
        <p:spPr>
          <a:xfrm rot="1384682">
            <a:off x="2608501" y="2758932"/>
            <a:ext cx="914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Strength</a:t>
            </a:r>
            <a:endParaRPr lang="en-US" sz="1200" dirty="0"/>
          </a:p>
        </p:txBody>
      </p:sp>
      <p:sp>
        <p:nvSpPr>
          <p:cNvPr id="50" name="Freeform 49"/>
          <p:cNvSpPr/>
          <p:nvPr/>
        </p:nvSpPr>
        <p:spPr>
          <a:xfrm>
            <a:off x="3491345" y="2334491"/>
            <a:ext cx="1833419" cy="1034473"/>
          </a:xfrm>
          <a:custGeom>
            <a:avLst/>
            <a:gdLst>
              <a:gd name="connsiteX0" fmla="*/ 0 w 1833419"/>
              <a:gd name="connsiteY0" fmla="*/ 990600 h 1034473"/>
              <a:gd name="connsiteX1" fmla="*/ 623455 w 1833419"/>
              <a:gd name="connsiteY1" fmla="*/ 990600 h 1034473"/>
              <a:gd name="connsiteX2" fmla="*/ 1011382 w 1833419"/>
              <a:gd name="connsiteY2" fmla="*/ 727364 h 1034473"/>
              <a:gd name="connsiteX3" fmla="*/ 1288473 w 1833419"/>
              <a:gd name="connsiteY3" fmla="*/ 644236 h 1034473"/>
              <a:gd name="connsiteX4" fmla="*/ 1524000 w 1833419"/>
              <a:gd name="connsiteY4" fmla="*/ 394854 h 1034473"/>
              <a:gd name="connsiteX5" fmla="*/ 1690255 w 1833419"/>
              <a:gd name="connsiteY5" fmla="*/ 311727 h 1034473"/>
              <a:gd name="connsiteX6" fmla="*/ 1814946 w 1833419"/>
              <a:gd name="connsiteY6" fmla="*/ 48491 h 1034473"/>
              <a:gd name="connsiteX7" fmla="*/ 1801091 w 1833419"/>
              <a:gd name="connsiteY7" fmla="*/ 20782 h 10344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833419" h="1034473">
                <a:moveTo>
                  <a:pt x="0" y="990600"/>
                </a:moveTo>
                <a:cubicBezTo>
                  <a:pt x="227445" y="1012536"/>
                  <a:pt x="454891" y="1034473"/>
                  <a:pt x="623455" y="990600"/>
                </a:cubicBezTo>
                <a:cubicBezTo>
                  <a:pt x="792019" y="946727"/>
                  <a:pt x="900546" y="785091"/>
                  <a:pt x="1011382" y="727364"/>
                </a:cubicBezTo>
                <a:cubicBezTo>
                  <a:pt x="1122218" y="669637"/>
                  <a:pt x="1203037" y="699654"/>
                  <a:pt x="1288473" y="644236"/>
                </a:cubicBezTo>
                <a:cubicBezTo>
                  <a:pt x="1373909" y="588818"/>
                  <a:pt x="1457036" y="450272"/>
                  <a:pt x="1524000" y="394854"/>
                </a:cubicBezTo>
                <a:cubicBezTo>
                  <a:pt x="1590964" y="339436"/>
                  <a:pt x="1641764" y="369454"/>
                  <a:pt x="1690255" y="311727"/>
                </a:cubicBezTo>
                <a:cubicBezTo>
                  <a:pt x="1738746" y="254000"/>
                  <a:pt x="1796473" y="96982"/>
                  <a:pt x="1814946" y="48491"/>
                </a:cubicBezTo>
                <a:cubicBezTo>
                  <a:pt x="1833419" y="0"/>
                  <a:pt x="1817255" y="10391"/>
                  <a:pt x="1801091" y="20782"/>
                </a:cubicBezTo>
              </a:path>
            </a:pathLst>
          </a:custGeom>
          <a:ln w="28575">
            <a:solidFill>
              <a:srgbClr val="4ED2D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50"/>
          <p:cNvSpPr txBox="1"/>
          <p:nvPr/>
        </p:nvSpPr>
        <p:spPr>
          <a:xfrm>
            <a:off x="3733800" y="61722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53" name="TextBox 52"/>
          <p:cNvSpPr txBox="1"/>
          <p:nvPr/>
        </p:nvSpPr>
        <p:spPr>
          <a:xfrm>
            <a:off x="7239000" y="60960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54" name="TextBox 53"/>
          <p:cNvSpPr txBox="1"/>
          <p:nvPr/>
        </p:nvSpPr>
        <p:spPr>
          <a:xfrm rot="1949676">
            <a:off x="6019800" y="2971800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Having fun</a:t>
            </a:r>
            <a:endParaRPr lang="en-US" sz="1200" dirty="0"/>
          </a:p>
        </p:txBody>
      </p:sp>
      <p:sp>
        <p:nvSpPr>
          <p:cNvPr id="55" name="Freeform 54"/>
          <p:cNvSpPr/>
          <p:nvPr/>
        </p:nvSpPr>
        <p:spPr>
          <a:xfrm>
            <a:off x="6810233" y="2345140"/>
            <a:ext cx="1501254" cy="1053153"/>
          </a:xfrm>
          <a:custGeom>
            <a:avLst/>
            <a:gdLst>
              <a:gd name="connsiteX0" fmla="*/ 0 w 1501254"/>
              <a:gd name="connsiteY0" fmla="*/ 1053153 h 1053153"/>
              <a:gd name="connsiteX1" fmla="*/ 545910 w 1501254"/>
              <a:gd name="connsiteY1" fmla="*/ 889379 h 1053153"/>
              <a:gd name="connsiteX2" fmla="*/ 791570 w 1501254"/>
              <a:gd name="connsiteY2" fmla="*/ 589129 h 1053153"/>
              <a:gd name="connsiteX3" fmla="*/ 996286 w 1501254"/>
              <a:gd name="connsiteY3" fmla="*/ 548185 h 1053153"/>
              <a:gd name="connsiteX4" fmla="*/ 1119116 w 1501254"/>
              <a:gd name="connsiteY4" fmla="*/ 357117 h 1053153"/>
              <a:gd name="connsiteX5" fmla="*/ 1392071 w 1501254"/>
              <a:gd name="connsiteY5" fmla="*/ 84161 h 1053153"/>
              <a:gd name="connsiteX6" fmla="*/ 1487606 w 1501254"/>
              <a:gd name="connsiteY6" fmla="*/ 15923 h 1053153"/>
              <a:gd name="connsiteX7" fmla="*/ 1473958 w 1501254"/>
              <a:gd name="connsiteY7" fmla="*/ 2275 h 1053153"/>
              <a:gd name="connsiteX8" fmla="*/ 1501254 w 1501254"/>
              <a:gd name="connsiteY8" fmla="*/ 2275 h 10531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501254" h="1053153">
                <a:moveTo>
                  <a:pt x="0" y="1053153"/>
                </a:moveTo>
                <a:cubicBezTo>
                  <a:pt x="206991" y="1009934"/>
                  <a:pt x="413982" y="966716"/>
                  <a:pt x="545910" y="889379"/>
                </a:cubicBezTo>
                <a:cubicBezTo>
                  <a:pt x="677838" y="812042"/>
                  <a:pt x="716507" y="645995"/>
                  <a:pt x="791570" y="589129"/>
                </a:cubicBezTo>
                <a:cubicBezTo>
                  <a:pt x="866633" y="532263"/>
                  <a:pt x="941695" y="586854"/>
                  <a:pt x="996286" y="548185"/>
                </a:cubicBezTo>
                <a:cubicBezTo>
                  <a:pt x="1050877" y="509516"/>
                  <a:pt x="1053152" y="434454"/>
                  <a:pt x="1119116" y="357117"/>
                </a:cubicBezTo>
                <a:cubicBezTo>
                  <a:pt x="1185080" y="279780"/>
                  <a:pt x="1330656" y="141027"/>
                  <a:pt x="1392071" y="84161"/>
                </a:cubicBezTo>
                <a:cubicBezTo>
                  <a:pt x="1453486" y="27295"/>
                  <a:pt x="1487606" y="15923"/>
                  <a:pt x="1487606" y="15923"/>
                </a:cubicBezTo>
                <a:cubicBezTo>
                  <a:pt x="1501254" y="2275"/>
                  <a:pt x="1471683" y="4550"/>
                  <a:pt x="1473958" y="2275"/>
                </a:cubicBezTo>
                <a:cubicBezTo>
                  <a:pt x="1476233" y="0"/>
                  <a:pt x="1488743" y="1137"/>
                  <a:pt x="1501254" y="2275"/>
                </a:cubicBezTo>
              </a:path>
            </a:pathLst>
          </a:custGeom>
          <a:ln w="28575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TextBox 55"/>
          <p:cNvSpPr txBox="1"/>
          <p:nvPr/>
        </p:nvSpPr>
        <p:spPr>
          <a:xfrm rot="2933733">
            <a:off x="0" y="4648200"/>
            <a:ext cx="762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Love of life</a:t>
            </a:r>
            <a:endParaRPr lang="en-US" sz="1200" dirty="0"/>
          </a:p>
        </p:txBody>
      </p:sp>
      <p:sp>
        <p:nvSpPr>
          <p:cNvPr id="57" name="Freeform 56"/>
          <p:cNvSpPr/>
          <p:nvPr/>
        </p:nvSpPr>
        <p:spPr>
          <a:xfrm>
            <a:off x="764275" y="4531057"/>
            <a:ext cx="1678674" cy="1214650"/>
          </a:xfrm>
          <a:custGeom>
            <a:avLst/>
            <a:gdLst>
              <a:gd name="connsiteX0" fmla="*/ 0 w 1678674"/>
              <a:gd name="connsiteY0" fmla="*/ 1214650 h 1214650"/>
              <a:gd name="connsiteX1" fmla="*/ 491319 w 1678674"/>
              <a:gd name="connsiteY1" fmla="*/ 1119116 h 1214650"/>
              <a:gd name="connsiteX2" fmla="*/ 818865 w 1678674"/>
              <a:gd name="connsiteY2" fmla="*/ 777922 h 1214650"/>
              <a:gd name="connsiteX3" fmla="*/ 1173707 w 1678674"/>
              <a:gd name="connsiteY3" fmla="*/ 477671 h 1214650"/>
              <a:gd name="connsiteX4" fmla="*/ 1378424 w 1678674"/>
              <a:gd name="connsiteY4" fmla="*/ 518615 h 1214650"/>
              <a:gd name="connsiteX5" fmla="*/ 1596788 w 1678674"/>
              <a:gd name="connsiteY5" fmla="*/ 122830 h 1214650"/>
              <a:gd name="connsiteX6" fmla="*/ 1678674 w 1678674"/>
              <a:gd name="connsiteY6" fmla="*/ 0 h 1214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678674" h="1214650">
                <a:moveTo>
                  <a:pt x="0" y="1214650"/>
                </a:moveTo>
                <a:cubicBezTo>
                  <a:pt x="177421" y="1203277"/>
                  <a:pt x="354842" y="1191904"/>
                  <a:pt x="491319" y="1119116"/>
                </a:cubicBezTo>
                <a:cubicBezTo>
                  <a:pt x="627797" y="1046328"/>
                  <a:pt x="705134" y="884829"/>
                  <a:pt x="818865" y="777922"/>
                </a:cubicBezTo>
                <a:cubicBezTo>
                  <a:pt x="932596" y="671015"/>
                  <a:pt x="1080447" y="520889"/>
                  <a:pt x="1173707" y="477671"/>
                </a:cubicBezTo>
                <a:cubicBezTo>
                  <a:pt x="1266967" y="434453"/>
                  <a:pt x="1307911" y="577755"/>
                  <a:pt x="1378424" y="518615"/>
                </a:cubicBezTo>
                <a:cubicBezTo>
                  <a:pt x="1448938" y="459475"/>
                  <a:pt x="1546746" y="209266"/>
                  <a:pt x="1596788" y="122830"/>
                </a:cubicBezTo>
                <a:cubicBezTo>
                  <a:pt x="1646830" y="36394"/>
                  <a:pt x="1662752" y="18197"/>
                  <a:pt x="1678674" y="0"/>
                </a:cubicBezTo>
              </a:path>
            </a:pathLst>
          </a:custGeom>
          <a:ln w="28575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TextBox 57"/>
          <p:cNvSpPr txBox="1"/>
          <p:nvPr/>
        </p:nvSpPr>
        <p:spPr>
          <a:xfrm rot="1875902">
            <a:off x="2286000" y="5029201"/>
            <a:ext cx="1219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Perseverance</a:t>
            </a:r>
            <a:endParaRPr lang="en-US" sz="1200" dirty="0"/>
          </a:p>
        </p:txBody>
      </p:sp>
      <p:sp>
        <p:nvSpPr>
          <p:cNvPr id="59" name="Freeform 58"/>
          <p:cNvSpPr/>
          <p:nvPr/>
        </p:nvSpPr>
        <p:spPr>
          <a:xfrm>
            <a:off x="3521122" y="4622042"/>
            <a:ext cx="1385249" cy="1139588"/>
          </a:xfrm>
          <a:custGeom>
            <a:avLst/>
            <a:gdLst>
              <a:gd name="connsiteX0" fmla="*/ 0 w 1385249"/>
              <a:gd name="connsiteY0" fmla="*/ 1123665 h 1139588"/>
              <a:gd name="connsiteX1" fmla="*/ 150126 w 1385249"/>
              <a:gd name="connsiteY1" fmla="*/ 1110018 h 1139588"/>
              <a:gd name="connsiteX2" fmla="*/ 477672 w 1385249"/>
              <a:gd name="connsiteY2" fmla="*/ 946245 h 1139588"/>
              <a:gd name="connsiteX3" fmla="*/ 736979 w 1385249"/>
              <a:gd name="connsiteY3" fmla="*/ 605051 h 1139588"/>
              <a:gd name="connsiteX4" fmla="*/ 914400 w 1385249"/>
              <a:gd name="connsiteY4" fmla="*/ 673289 h 1139588"/>
              <a:gd name="connsiteX5" fmla="*/ 1091821 w 1385249"/>
              <a:gd name="connsiteY5" fmla="*/ 454925 h 1139588"/>
              <a:gd name="connsiteX6" fmla="*/ 1228299 w 1385249"/>
              <a:gd name="connsiteY6" fmla="*/ 127379 h 1139588"/>
              <a:gd name="connsiteX7" fmla="*/ 1364777 w 1385249"/>
              <a:gd name="connsiteY7" fmla="*/ 18197 h 1139588"/>
              <a:gd name="connsiteX8" fmla="*/ 1351129 w 1385249"/>
              <a:gd name="connsiteY8" fmla="*/ 18197 h 11395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85249" h="1139588">
                <a:moveTo>
                  <a:pt x="0" y="1123665"/>
                </a:moveTo>
                <a:cubicBezTo>
                  <a:pt x="35257" y="1131626"/>
                  <a:pt x="70514" y="1139588"/>
                  <a:pt x="150126" y="1110018"/>
                </a:cubicBezTo>
                <a:cubicBezTo>
                  <a:pt x="229738" y="1080448"/>
                  <a:pt x="379863" y="1030406"/>
                  <a:pt x="477672" y="946245"/>
                </a:cubicBezTo>
                <a:cubicBezTo>
                  <a:pt x="575481" y="862084"/>
                  <a:pt x="664191" y="650544"/>
                  <a:pt x="736979" y="605051"/>
                </a:cubicBezTo>
                <a:cubicBezTo>
                  <a:pt x="809767" y="559558"/>
                  <a:pt x="855260" y="698310"/>
                  <a:pt x="914400" y="673289"/>
                </a:cubicBezTo>
                <a:cubicBezTo>
                  <a:pt x="973540" y="648268"/>
                  <a:pt x="1039505" y="545910"/>
                  <a:pt x="1091821" y="454925"/>
                </a:cubicBezTo>
                <a:cubicBezTo>
                  <a:pt x="1144137" y="363940"/>
                  <a:pt x="1182806" y="200167"/>
                  <a:pt x="1228299" y="127379"/>
                </a:cubicBezTo>
                <a:cubicBezTo>
                  <a:pt x="1273792" y="54591"/>
                  <a:pt x="1344305" y="36394"/>
                  <a:pt x="1364777" y="18197"/>
                </a:cubicBezTo>
                <a:cubicBezTo>
                  <a:pt x="1385249" y="0"/>
                  <a:pt x="1368189" y="9098"/>
                  <a:pt x="1351129" y="18197"/>
                </a:cubicBezTo>
              </a:path>
            </a:pathLst>
          </a:custGeom>
          <a:ln w="28575"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TextBox 59"/>
          <p:cNvSpPr txBox="1"/>
          <p:nvPr/>
        </p:nvSpPr>
        <p:spPr>
          <a:xfrm rot="2383193">
            <a:off x="5943600" y="4800600"/>
            <a:ext cx="762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Using habits of mind</a:t>
            </a:r>
            <a:endParaRPr lang="en-US" sz="1200" dirty="0"/>
          </a:p>
        </p:txBody>
      </p:sp>
      <p:sp>
        <p:nvSpPr>
          <p:cNvPr id="61" name="Freeform 60"/>
          <p:cNvSpPr/>
          <p:nvPr/>
        </p:nvSpPr>
        <p:spPr>
          <a:xfrm>
            <a:off x="6810233" y="4558352"/>
            <a:ext cx="1473958" cy="1105469"/>
          </a:xfrm>
          <a:custGeom>
            <a:avLst/>
            <a:gdLst>
              <a:gd name="connsiteX0" fmla="*/ 0 w 1473958"/>
              <a:gd name="connsiteY0" fmla="*/ 1105469 h 1105469"/>
              <a:gd name="connsiteX1" fmla="*/ 532263 w 1473958"/>
              <a:gd name="connsiteY1" fmla="*/ 982639 h 1105469"/>
              <a:gd name="connsiteX2" fmla="*/ 764274 w 1473958"/>
              <a:gd name="connsiteY2" fmla="*/ 723332 h 1105469"/>
              <a:gd name="connsiteX3" fmla="*/ 982639 w 1473958"/>
              <a:gd name="connsiteY3" fmla="*/ 750627 h 1105469"/>
              <a:gd name="connsiteX4" fmla="*/ 1228298 w 1473958"/>
              <a:gd name="connsiteY4" fmla="*/ 327547 h 1105469"/>
              <a:gd name="connsiteX5" fmla="*/ 1364776 w 1473958"/>
              <a:gd name="connsiteY5" fmla="*/ 95535 h 1105469"/>
              <a:gd name="connsiteX6" fmla="*/ 1473958 w 1473958"/>
              <a:gd name="connsiteY6" fmla="*/ 0 h 1105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473958" h="1105469">
                <a:moveTo>
                  <a:pt x="0" y="1105469"/>
                </a:moveTo>
                <a:cubicBezTo>
                  <a:pt x="202442" y="1075898"/>
                  <a:pt x="404884" y="1046328"/>
                  <a:pt x="532263" y="982639"/>
                </a:cubicBezTo>
                <a:cubicBezTo>
                  <a:pt x="659642" y="918950"/>
                  <a:pt x="689211" y="762001"/>
                  <a:pt x="764274" y="723332"/>
                </a:cubicBezTo>
                <a:cubicBezTo>
                  <a:pt x="839337" y="684663"/>
                  <a:pt x="905302" y="816591"/>
                  <a:pt x="982639" y="750627"/>
                </a:cubicBezTo>
                <a:cubicBezTo>
                  <a:pt x="1059976" y="684663"/>
                  <a:pt x="1164608" y="436729"/>
                  <a:pt x="1228298" y="327547"/>
                </a:cubicBezTo>
                <a:cubicBezTo>
                  <a:pt x="1291988" y="218365"/>
                  <a:pt x="1323833" y="150126"/>
                  <a:pt x="1364776" y="95535"/>
                </a:cubicBezTo>
                <a:cubicBezTo>
                  <a:pt x="1405719" y="40944"/>
                  <a:pt x="1439838" y="20472"/>
                  <a:pt x="1473958" y="0"/>
                </a:cubicBezTo>
              </a:path>
            </a:pathLst>
          </a:custGeom>
          <a:ln w="28575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Rectangle 61"/>
          <p:cNvSpPr/>
          <p:nvPr/>
        </p:nvSpPr>
        <p:spPr>
          <a:xfrm>
            <a:off x="762000" y="6172200"/>
            <a:ext cx="791755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all" spc="0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Marshfield dreams</a:t>
            </a:r>
            <a:endParaRPr lang="en-US" sz="5400" b="1" cap="all" spc="0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0" y="0"/>
            <a:ext cx="9144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Kyle </a:t>
            </a:r>
            <a:r>
              <a:rPr lang="en-US" sz="1200" dirty="0" err="1" smtClean="0"/>
              <a:t>Burkey</a:t>
            </a:r>
            <a:r>
              <a:rPr lang="en-US" sz="1200" dirty="0" smtClean="0"/>
              <a:t> G-5 10-22-09</a:t>
            </a:r>
            <a:endParaRPr lang="en-US" sz="1200" dirty="0"/>
          </a:p>
        </p:txBody>
      </p:sp>
    </p:spTree>
  </p:cSld>
  <p:clrMapOvr>
    <a:masterClrMapping/>
  </p:clrMapOvr>
  <p:transition spd="slow">
    <p:randomBar dir="vert"/>
    <p:sndAc>
      <p:stSnd>
        <p:snd r:embed="rId2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0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0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0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0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0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0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0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20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0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0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0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0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20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20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5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6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9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0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3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4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7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8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5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6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9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0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3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4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7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8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1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2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/>
      <p:bldP spid="30" grpId="0" animBg="1"/>
      <p:bldP spid="32" grpId="0"/>
      <p:bldP spid="34" grpId="0" animBg="1"/>
      <p:bldP spid="35" grpId="0"/>
      <p:bldP spid="36" grpId="0" animBg="1"/>
      <p:bldP spid="37" grpId="0"/>
      <p:bldP spid="38" grpId="0" animBg="1"/>
      <p:bldP spid="39" grpId="0"/>
      <p:bldP spid="40" grpId="0"/>
      <p:bldP spid="41" grpId="0"/>
      <p:bldP spid="42" grpId="0"/>
      <p:bldP spid="43" grpId="0"/>
      <p:bldP spid="46" grpId="0"/>
      <p:bldP spid="48" grpId="0"/>
      <p:bldP spid="49" grpId="0"/>
      <p:bldP spid="50" grpId="0" animBg="1"/>
      <p:bldP spid="51" grpId="0"/>
      <p:bldP spid="53" grpId="0"/>
      <p:bldP spid="54" grpId="0"/>
      <p:bldP spid="55" grpId="0" animBg="1"/>
      <p:bldP spid="56" grpId="0"/>
      <p:bldP spid="57" grpId="0" animBg="1"/>
      <p:bldP spid="58" grpId="0"/>
      <p:bldP spid="59" grpId="0" animBg="1"/>
      <p:bldP spid="60" grpId="0"/>
      <p:bldP spid="61" grpId="0" animBg="1"/>
      <p:bldP spid="6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2"/>
          <p:cNvGrpSpPr>
            <a:grpSpLocks/>
          </p:cNvGrpSpPr>
          <p:nvPr/>
        </p:nvGrpSpPr>
        <p:grpSpPr bwMode="auto">
          <a:xfrm>
            <a:off x="762000" y="457200"/>
            <a:ext cx="1676400" cy="1524000"/>
            <a:chOff x="480" y="240"/>
            <a:chExt cx="1056" cy="960"/>
          </a:xfrm>
        </p:grpSpPr>
        <p:sp>
          <p:nvSpPr>
            <p:cNvPr id="2075" name="Line 1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6" name="Line 1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3" name="Group 13"/>
          <p:cNvGrpSpPr>
            <a:grpSpLocks/>
          </p:cNvGrpSpPr>
          <p:nvPr/>
        </p:nvGrpSpPr>
        <p:grpSpPr bwMode="auto">
          <a:xfrm>
            <a:off x="3505200" y="381000"/>
            <a:ext cx="1676400" cy="1524000"/>
            <a:chOff x="480" y="240"/>
            <a:chExt cx="1056" cy="960"/>
          </a:xfrm>
        </p:grpSpPr>
        <p:sp>
          <p:nvSpPr>
            <p:cNvPr id="2073" name="Line 14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4" name="Line 15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" name="Group 16"/>
          <p:cNvGrpSpPr>
            <a:grpSpLocks/>
          </p:cNvGrpSpPr>
          <p:nvPr/>
        </p:nvGrpSpPr>
        <p:grpSpPr bwMode="auto">
          <a:xfrm>
            <a:off x="762000" y="4572000"/>
            <a:ext cx="1676400" cy="1524000"/>
            <a:chOff x="480" y="240"/>
            <a:chExt cx="1056" cy="960"/>
          </a:xfrm>
        </p:grpSpPr>
        <p:sp>
          <p:nvSpPr>
            <p:cNvPr id="2071" name="Line 17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2" name="Line 18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" name="Group 19"/>
          <p:cNvGrpSpPr>
            <a:grpSpLocks/>
          </p:cNvGrpSpPr>
          <p:nvPr/>
        </p:nvGrpSpPr>
        <p:grpSpPr bwMode="auto">
          <a:xfrm>
            <a:off x="762000" y="2362200"/>
            <a:ext cx="1676400" cy="1524000"/>
            <a:chOff x="480" y="240"/>
            <a:chExt cx="1056" cy="960"/>
          </a:xfrm>
        </p:grpSpPr>
        <p:sp>
          <p:nvSpPr>
            <p:cNvPr id="2069" name="Line 2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0" name="Line 2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" name="Group 22"/>
          <p:cNvGrpSpPr>
            <a:grpSpLocks/>
          </p:cNvGrpSpPr>
          <p:nvPr/>
        </p:nvGrpSpPr>
        <p:grpSpPr bwMode="auto">
          <a:xfrm>
            <a:off x="3505200" y="4572000"/>
            <a:ext cx="1676400" cy="1524000"/>
            <a:chOff x="480" y="240"/>
            <a:chExt cx="1056" cy="960"/>
          </a:xfrm>
        </p:grpSpPr>
        <p:sp>
          <p:nvSpPr>
            <p:cNvPr id="2067" name="Line 23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8" name="Line 24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" name="Group 25"/>
          <p:cNvGrpSpPr>
            <a:grpSpLocks/>
          </p:cNvGrpSpPr>
          <p:nvPr/>
        </p:nvGrpSpPr>
        <p:grpSpPr bwMode="auto">
          <a:xfrm>
            <a:off x="6781800" y="2362200"/>
            <a:ext cx="1676400" cy="1524000"/>
            <a:chOff x="480" y="240"/>
            <a:chExt cx="1056" cy="960"/>
          </a:xfrm>
        </p:grpSpPr>
        <p:sp>
          <p:nvSpPr>
            <p:cNvPr id="2065" name="Line 26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6" name="Line 27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" name="Group 28"/>
          <p:cNvGrpSpPr>
            <a:grpSpLocks/>
          </p:cNvGrpSpPr>
          <p:nvPr/>
        </p:nvGrpSpPr>
        <p:grpSpPr bwMode="auto">
          <a:xfrm>
            <a:off x="3505200" y="2362200"/>
            <a:ext cx="1676400" cy="1524000"/>
            <a:chOff x="480" y="240"/>
            <a:chExt cx="1056" cy="960"/>
          </a:xfrm>
        </p:grpSpPr>
        <p:sp>
          <p:nvSpPr>
            <p:cNvPr id="2063" name="Line 29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4" name="Line 30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9" name="Group 31"/>
          <p:cNvGrpSpPr>
            <a:grpSpLocks/>
          </p:cNvGrpSpPr>
          <p:nvPr/>
        </p:nvGrpSpPr>
        <p:grpSpPr bwMode="auto">
          <a:xfrm>
            <a:off x="6705600" y="381000"/>
            <a:ext cx="1676400" cy="1524000"/>
            <a:chOff x="480" y="240"/>
            <a:chExt cx="1056" cy="960"/>
          </a:xfrm>
        </p:grpSpPr>
        <p:sp>
          <p:nvSpPr>
            <p:cNvPr id="2061" name="Line 32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2" name="Line 33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0" name="Group 34"/>
          <p:cNvGrpSpPr>
            <a:grpSpLocks/>
          </p:cNvGrpSpPr>
          <p:nvPr/>
        </p:nvGrpSpPr>
        <p:grpSpPr bwMode="auto">
          <a:xfrm>
            <a:off x="6781800" y="4572000"/>
            <a:ext cx="1676400" cy="1524000"/>
            <a:chOff x="480" y="240"/>
            <a:chExt cx="1056" cy="960"/>
          </a:xfrm>
        </p:grpSpPr>
        <p:sp>
          <p:nvSpPr>
            <p:cNvPr id="2059" name="Line 35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0" name="Line 36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9" name="TextBox 38"/>
          <p:cNvSpPr txBox="1"/>
          <p:nvPr/>
        </p:nvSpPr>
        <p:spPr>
          <a:xfrm>
            <a:off x="1066800" y="39624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0" name="TextBox 39"/>
          <p:cNvSpPr txBox="1"/>
          <p:nvPr/>
        </p:nvSpPr>
        <p:spPr>
          <a:xfrm>
            <a:off x="1143000" y="19812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1" name="TextBox 40"/>
          <p:cNvSpPr txBox="1"/>
          <p:nvPr/>
        </p:nvSpPr>
        <p:spPr>
          <a:xfrm>
            <a:off x="3886200" y="1905000"/>
            <a:ext cx="914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2" name="TextBox 41"/>
          <p:cNvSpPr txBox="1"/>
          <p:nvPr/>
        </p:nvSpPr>
        <p:spPr>
          <a:xfrm>
            <a:off x="3810000" y="3962400"/>
            <a:ext cx="990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3" name="TextBox 42"/>
          <p:cNvSpPr txBox="1"/>
          <p:nvPr/>
        </p:nvSpPr>
        <p:spPr>
          <a:xfrm>
            <a:off x="7239000" y="1981200"/>
            <a:ext cx="914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6" name="TextBox 45"/>
          <p:cNvSpPr txBox="1"/>
          <p:nvPr/>
        </p:nvSpPr>
        <p:spPr>
          <a:xfrm>
            <a:off x="7467600" y="3886200"/>
            <a:ext cx="533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8" name="TextBox 47"/>
          <p:cNvSpPr txBox="1"/>
          <p:nvPr/>
        </p:nvSpPr>
        <p:spPr>
          <a:xfrm>
            <a:off x="1219200" y="60960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51" name="TextBox 50"/>
          <p:cNvSpPr txBox="1"/>
          <p:nvPr/>
        </p:nvSpPr>
        <p:spPr>
          <a:xfrm>
            <a:off x="3733800" y="60960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53" name="TextBox 52"/>
          <p:cNvSpPr txBox="1"/>
          <p:nvPr/>
        </p:nvSpPr>
        <p:spPr>
          <a:xfrm>
            <a:off x="7239000" y="60960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4" name="TextBox 43"/>
          <p:cNvSpPr txBox="1"/>
          <p:nvPr/>
        </p:nvSpPr>
        <p:spPr>
          <a:xfrm rot="2587167">
            <a:off x="54882" y="883880"/>
            <a:ext cx="762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War fights</a:t>
            </a:r>
            <a:endParaRPr lang="en-US" sz="1200" dirty="0"/>
          </a:p>
        </p:txBody>
      </p:sp>
      <p:sp>
        <p:nvSpPr>
          <p:cNvPr id="45" name="Freeform 44"/>
          <p:cNvSpPr/>
          <p:nvPr/>
        </p:nvSpPr>
        <p:spPr>
          <a:xfrm>
            <a:off x="777922" y="787021"/>
            <a:ext cx="1771935" cy="796119"/>
          </a:xfrm>
          <a:custGeom>
            <a:avLst/>
            <a:gdLst>
              <a:gd name="connsiteX0" fmla="*/ 0 w 1771935"/>
              <a:gd name="connsiteY0" fmla="*/ 796119 h 796119"/>
              <a:gd name="connsiteX1" fmla="*/ 395785 w 1771935"/>
              <a:gd name="connsiteY1" fmla="*/ 345743 h 796119"/>
              <a:gd name="connsiteX2" fmla="*/ 641445 w 1771935"/>
              <a:gd name="connsiteY2" fmla="*/ 386686 h 796119"/>
              <a:gd name="connsiteX3" fmla="*/ 996287 w 1771935"/>
              <a:gd name="connsiteY3" fmla="*/ 31845 h 796119"/>
              <a:gd name="connsiteX4" fmla="*/ 1378424 w 1771935"/>
              <a:gd name="connsiteY4" fmla="*/ 577755 h 796119"/>
              <a:gd name="connsiteX5" fmla="*/ 1610436 w 1771935"/>
              <a:gd name="connsiteY5" fmla="*/ 332095 h 796119"/>
              <a:gd name="connsiteX6" fmla="*/ 1746914 w 1771935"/>
              <a:gd name="connsiteY6" fmla="*/ 100083 h 796119"/>
              <a:gd name="connsiteX7" fmla="*/ 1760562 w 1771935"/>
              <a:gd name="connsiteY7" fmla="*/ 72788 h 7961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771935" h="796119">
                <a:moveTo>
                  <a:pt x="0" y="796119"/>
                </a:moveTo>
                <a:cubicBezTo>
                  <a:pt x="144439" y="605050"/>
                  <a:pt x="288878" y="413982"/>
                  <a:pt x="395785" y="345743"/>
                </a:cubicBezTo>
                <a:cubicBezTo>
                  <a:pt x="502693" y="277504"/>
                  <a:pt x="541361" y="439002"/>
                  <a:pt x="641445" y="386686"/>
                </a:cubicBezTo>
                <a:cubicBezTo>
                  <a:pt x="741529" y="334370"/>
                  <a:pt x="873457" y="0"/>
                  <a:pt x="996287" y="31845"/>
                </a:cubicBezTo>
                <a:cubicBezTo>
                  <a:pt x="1119117" y="63690"/>
                  <a:pt x="1276066" y="527713"/>
                  <a:pt x="1378424" y="577755"/>
                </a:cubicBezTo>
                <a:cubicBezTo>
                  <a:pt x="1480782" y="627797"/>
                  <a:pt x="1549021" y="411707"/>
                  <a:pt x="1610436" y="332095"/>
                </a:cubicBezTo>
                <a:cubicBezTo>
                  <a:pt x="1671851" y="252483"/>
                  <a:pt x="1721893" y="143301"/>
                  <a:pt x="1746914" y="100083"/>
                </a:cubicBezTo>
                <a:cubicBezTo>
                  <a:pt x="1771935" y="56865"/>
                  <a:pt x="1766248" y="64826"/>
                  <a:pt x="1760562" y="72788"/>
                </a:cubicBezTo>
              </a:path>
            </a:pathLst>
          </a:custGeom>
          <a:ln w="2857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TextBox 46"/>
          <p:cNvSpPr txBox="1"/>
          <p:nvPr/>
        </p:nvSpPr>
        <p:spPr>
          <a:xfrm rot="2259305">
            <a:off x="2667000" y="990600"/>
            <a:ext cx="838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Shyness</a:t>
            </a:r>
            <a:endParaRPr lang="en-US" sz="1200" dirty="0"/>
          </a:p>
        </p:txBody>
      </p:sp>
      <p:sp>
        <p:nvSpPr>
          <p:cNvPr id="50" name="Freeform 49"/>
          <p:cNvSpPr/>
          <p:nvPr/>
        </p:nvSpPr>
        <p:spPr>
          <a:xfrm>
            <a:off x="3507475" y="757451"/>
            <a:ext cx="1683223" cy="932597"/>
          </a:xfrm>
          <a:custGeom>
            <a:avLst/>
            <a:gdLst>
              <a:gd name="connsiteX0" fmla="*/ 0 w 1683223"/>
              <a:gd name="connsiteY0" fmla="*/ 211540 h 932597"/>
              <a:gd name="connsiteX1" fmla="*/ 491319 w 1683223"/>
              <a:gd name="connsiteY1" fmla="*/ 47767 h 932597"/>
              <a:gd name="connsiteX2" fmla="*/ 887104 w 1683223"/>
              <a:gd name="connsiteY2" fmla="*/ 498143 h 932597"/>
              <a:gd name="connsiteX3" fmla="*/ 1228298 w 1683223"/>
              <a:gd name="connsiteY3" fmla="*/ 525439 h 932597"/>
              <a:gd name="connsiteX4" fmla="*/ 1610435 w 1683223"/>
              <a:gd name="connsiteY4" fmla="*/ 866633 h 932597"/>
              <a:gd name="connsiteX5" fmla="*/ 1665026 w 1683223"/>
              <a:gd name="connsiteY5" fmla="*/ 921224 h 9325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683223" h="932597">
                <a:moveTo>
                  <a:pt x="0" y="211540"/>
                </a:moveTo>
                <a:cubicBezTo>
                  <a:pt x="171734" y="105770"/>
                  <a:pt x="343468" y="0"/>
                  <a:pt x="491319" y="47767"/>
                </a:cubicBezTo>
                <a:cubicBezTo>
                  <a:pt x="639170" y="95534"/>
                  <a:pt x="764274" y="418531"/>
                  <a:pt x="887104" y="498143"/>
                </a:cubicBezTo>
                <a:cubicBezTo>
                  <a:pt x="1009934" y="577755"/>
                  <a:pt x="1107743" y="464024"/>
                  <a:pt x="1228298" y="525439"/>
                </a:cubicBezTo>
                <a:cubicBezTo>
                  <a:pt x="1348853" y="586854"/>
                  <a:pt x="1537647" y="800669"/>
                  <a:pt x="1610435" y="866633"/>
                </a:cubicBezTo>
                <a:cubicBezTo>
                  <a:pt x="1683223" y="932597"/>
                  <a:pt x="1674124" y="926910"/>
                  <a:pt x="1665026" y="921224"/>
                </a:cubicBezTo>
              </a:path>
            </a:pathLst>
          </a:custGeom>
          <a:ln w="28575"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TextBox 48"/>
          <p:cNvSpPr txBox="1"/>
          <p:nvPr/>
        </p:nvSpPr>
        <p:spPr>
          <a:xfrm rot="2269380">
            <a:off x="5715000" y="838200"/>
            <a:ext cx="990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Arguments</a:t>
            </a:r>
            <a:endParaRPr lang="en-US" sz="1200" dirty="0"/>
          </a:p>
        </p:txBody>
      </p:sp>
      <p:sp>
        <p:nvSpPr>
          <p:cNvPr id="52" name="Freeform 51"/>
          <p:cNvSpPr/>
          <p:nvPr/>
        </p:nvSpPr>
        <p:spPr>
          <a:xfrm>
            <a:off x="6687403" y="830239"/>
            <a:ext cx="1665027" cy="689212"/>
          </a:xfrm>
          <a:custGeom>
            <a:avLst/>
            <a:gdLst>
              <a:gd name="connsiteX0" fmla="*/ 0 w 1665027"/>
              <a:gd name="connsiteY0" fmla="*/ 671015 h 689212"/>
              <a:gd name="connsiteX1" fmla="*/ 327546 w 1665027"/>
              <a:gd name="connsiteY1" fmla="*/ 589128 h 689212"/>
              <a:gd name="connsiteX2" fmla="*/ 559558 w 1665027"/>
              <a:gd name="connsiteY2" fmla="*/ 370764 h 689212"/>
              <a:gd name="connsiteX3" fmla="*/ 696036 w 1665027"/>
              <a:gd name="connsiteY3" fmla="*/ 152400 h 689212"/>
              <a:gd name="connsiteX4" fmla="*/ 1023582 w 1665027"/>
              <a:gd name="connsiteY4" fmla="*/ 111457 h 689212"/>
              <a:gd name="connsiteX5" fmla="*/ 1146412 w 1665027"/>
              <a:gd name="connsiteY5" fmla="*/ 15922 h 689212"/>
              <a:gd name="connsiteX6" fmla="*/ 1378424 w 1665027"/>
              <a:gd name="connsiteY6" fmla="*/ 97809 h 689212"/>
              <a:gd name="connsiteX7" fmla="*/ 1624084 w 1665027"/>
              <a:gd name="connsiteY7" fmla="*/ 602776 h 689212"/>
              <a:gd name="connsiteX8" fmla="*/ 1624084 w 1665027"/>
              <a:gd name="connsiteY8" fmla="*/ 616424 h 6892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665027" h="689212">
                <a:moveTo>
                  <a:pt x="0" y="671015"/>
                </a:moveTo>
                <a:cubicBezTo>
                  <a:pt x="117143" y="655092"/>
                  <a:pt x="234286" y="639170"/>
                  <a:pt x="327546" y="589128"/>
                </a:cubicBezTo>
                <a:cubicBezTo>
                  <a:pt x="420806" y="539086"/>
                  <a:pt x="498143" y="443552"/>
                  <a:pt x="559558" y="370764"/>
                </a:cubicBezTo>
                <a:cubicBezTo>
                  <a:pt x="620973" y="297976"/>
                  <a:pt x="618699" y="195618"/>
                  <a:pt x="696036" y="152400"/>
                </a:cubicBezTo>
                <a:cubicBezTo>
                  <a:pt x="773373" y="109182"/>
                  <a:pt x="948519" y="134203"/>
                  <a:pt x="1023582" y="111457"/>
                </a:cubicBezTo>
                <a:cubicBezTo>
                  <a:pt x="1098645" y="88711"/>
                  <a:pt x="1087272" y="18197"/>
                  <a:pt x="1146412" y="15922"/>
                </a:cubicBezTo>
                <a:cubicBezTo>
                  <a:pt x="1205552" y="13647"/>
                  <a:pt x="1298812" y="0"/>
                  <a:pt x="1378424" y="97809"/>
                </a:cubicBezTo>
                <a:cubicBezTo>
                  <a:pt x="1458036" y="195618"/>
                  <a:pt x="1583141" y="516340"/>
                  <a:pt x="1624084" y="602776"/>
                </a:cubicBezTo>
                <a:cubicBezTo>
                  <a:pt x="1665027" y="689212"/>
                  <a:pt x="1644555" y="652818"/>
                  <a:pt x="1624084" y="616424"/>
                </a:cubicBezTo>
              </a:path>
            </a:pathLst>
          </a:custGeom>
          <a:ln w="285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TextBox 54"/>
          <p:cNvSpPr txBox="1"/>
          <p:nvPr/>
        </p:nvSpPr>
        <p:spPr>
          <a:xfrm rot="2395249">
            <a:off x="0" y="2819400"/>
            <a:ext cx="762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Love of life</a:t>
            </a:r>
            <a:endParaRPr lang="en-US" sz="1200" dirty="0"/>
          </a:p>
        </p:txBody>
      </p:sp>
      <p:sp>
        <p:nvSpPr>
          <p:cNvPr id="56" name="Freeform 55"/>
          <p:cNvSpPr/>
          <p:nvPr/>
        </p:nvSpPr>
        <p:spPr>
          <a:xfrm>
            <a:off x="791570" y="2306472"/>
            <a:ext cx="1637731" cy="1166883"/>
          </a:xfrm>
          <a:custGeom>
            <a:avLst/>
            <a:gdLst>
              <a:gd name="connsiteX0" fmla="*/ 0 w 1637731"/>
              <a:gd name="connsiteY0" fmla="*/ 1119116 h 1166883"/>
              <a:gd name="connsiteX1" fmla="*/ 518615 w 1637731"/>
              <a:gd name="connsiteY1" fmla="*/ 1132764 h 1166883"/>
              <a:gd name="connsiteX2" fmla="*/ 736979 w 1637731"/>
              <a:gd name="connsiteY2" fmla="*/ 914400 h 1166883"/>
              <a:gd name="connsiteX3" fmla="*/ 996287 w 1637731"/>
              <a:gd name="connsiteY3" fmla="*/ 887104 h 1166883"/>
              <a:gd name="connsiteX4" fmla="*/ 1214651 w 1637731"/>
              <a:gd name="connsiteY4" fmla="*/ 573206 h 1166883"/>
              <a:gd name="connsiteX5" fmla="*/ 1351129 w 1637731"/>
              <a:gd name="connsiteY5" fmla="*/ 518615 h 1166883"/>
              <a:gd name="connsiteX6" fmla="*/ 1542197 w 1637731"/>
              <a:gd name="connsiteY6" fmla="*/ 177421 h 1166883"/>
              <a:gd name="connsiteX7" fmla="*/ 1637731 w 1637731"/>
              <a:gd name="connsiteY7" fmla="*/ 0 h 11668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637731" h="1166883">
                <a:moveTo>
                  <a:pt x="0" y="1119116"/>
                </a:moveTo>
                <a:cubicBezTo>
                  <a:pt x="197892" y="1142999"/>
                  <a:pt x="395785" y="1166883"/>
                  <a:pt x="518615" y="1132764"/>
                </a:cubicBezTo>
                <a:cubicBezTo>
                  <a:pt x="641445" y="1098645"/>
                  <a:pt x="657367" y="955343"/>
                  <a:pt x="736979" y="914400"/>
                </a:cubicBezTo>
                <a:cubicBezTo>
                  <a:pt x="816591" y="873457"/>
                  <a:pt x="916675" y="943970"/>
                  <a:pt x="996287" y="887104"/>
                </a:cubicBezTo>
                <a:cubicBezTo>
                  <a:pt x="1075899" y="830238"/>
                  <a:pt x="1155511" y="634621"/>
                  <a:pt x="1214651" y="573206"/>
                </a:cubicBezTo>
                <a:cubicBezTo>
                  <a:pt x="1273791" y="511791"/>
                  <a:pt x="1296538" y="584579"/>
                  <a:pt x="1351129" y="518615"/>
                </a:cubicBezTo>
                <a:cubicBezTo>
                  <a:pt x="1405720" y="452651"/>
                  <a:pt x="1494430" y="263857"/>
                  <a:pt x="1542197" y="177421"/>
                </a:cubicBezTo>
                <a:cubicBezTo>
                  <a:pt x="1589964" y="90985"/>
                  <a:pt x="1613847" y="45492"/>
                  <a:pt x="1637731" y="0"/>
                </a:cubicBezTo>
              </a:path>
            </a:pathLst>
          </a:custGeom>
          <a:ln w="2857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TextBox 56"/>
          <p:cNvSpPr txBox="1"/>
          <p:nvPr/>
        </p:nvSpPr>
        <p:spPr>
          <a:xfrm rot="1989808">
            <a:off x="2458534" y="3040882"/>
            <a:ext cx="10583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Exploring</a:t>
            </a:r>
            <a:endParaRPr lang="en-US" sz="1200" dirty="0"/>
          </a:p>
        </p:txBody>
      </p:sp>
      <p:sp>
        <p:nvSpPr>
          <p:cNvPr id="58" name="Freeform 57"/>
          <p:cNvSpPr/>
          <p:nvPr/>
        </p:nvSpPr>
        <p:spPr>
          <a:xfrm>
            <a:off x="3493827" y="2486167"/>
            <a:ext cx="1476233" cy="1348854"/>
          </a:xfrm>
          <a:custGeom>
            <a:avLst/>
            <a:gdLst>
              <a:gd name="connsiteX0" fmla="*/ 0 w 1476233"/>
              <a:gd name="connsiteY0" fmla="*/ 1321558 h 1348854"/>
              <a:gd name="connsiteX1" fmla="*/ 409433 w 1476233"/>
              <a:gd name="connsiteY1" fmla="*/ 1321558 h 1348854"/>
              <a:gd name="connsiteX2" fmla="*/ 614149 w 1476233"/>
              <a:gd name="connsiteY2" fmla="*/ 1157785 h 1348854"/>
              <a:gd name="connsiteX3" fmla="*/ 832513 w 1476233"/>
              <a:gd name="connsiteY3" fmla="*/ 1103194 h 1348854"/>
              <a:gd name="connsiteX4" fmla="*/ 996286 w 1476233"/>
              <a:gd name="connsiteY4" fmla="*/ 925773 h 1348854"/>
              <a:gd name="connsiteX5" fmla="*/ 1132764 w 1476233"/>
              <a:gd name="connsiteY5" fmla="*/ 857534 h 1348854"/>
              <a:gd name="connsiteX6" fmla="*/ 1228298 w 1476233"/>
              <a:gd name="connsiteY6" fmla="*/ 529988 h 1348854"/>
              <a:gd name="connsiteX7" fmla="*/ 1296537 w 1476233"/>
              <a:gd name="connsiteY7" fmla="*/ 489045 h 1348854"/>
              <a:gd name="connsiteX8" fmla="*/ 1446663 w 1476233"/>
              <a:gd name="connsiteY8" fmla="*/ 79612 h 1348854"/>
              <a:gd name="connsiteX9" fmla="*/ 1473958 w 1476233"/>
              <a:gd name="connsiteY9" fmla="*/ 11373 h 13488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476233" h="1348854">
                <a:moveTo>
                  <a:pt x="0" y="1321558"/>
                </a:moveTo>
                <a:cubicBezTo>
                  <a:pt x="153537" y="1335206"/>
                  <a:pt x="307075" y="1348854"/>
                  <a:pt x="409433" y="1321558"/>
                </a:cubicBezTo>
                <a:cubicBezTo>
                  <a:pt x="511791" y="1294263"/>
                  <a:pt x="543636" y="1194179"/>
                  <a:pt x="614149" y="1157785"/>
                </a:cubicBezTo>
                <a:cubicBezTo>
                  <a:pt x="684662" y="1121391"/>
                  <a:pt x="768824" y="1141863"/>
                  <a:pt x="832513" y="1103194"/>
                </a:cubicBezTo>
                <a:cubicBezTo>
                  <a:pt x="896202" y="1064525"/>
                  <a:pt x="946244" y="966716"/>
                  <a:pt x="996286" y="925773"/>
                </a:cubicBezTo>
                <a:cubicBezTo>
                  <a:pt x="1046328" y="884830"/>
                  <a:pt x="1094095" y="923498"/>
                  <a:pt x="1132764" y="857534"/>
                </a:cubicBezTo>
                <a:cubicBezTo>
                  <a:pt x="1171433" y="791570"/>
                  <a:pt x="1201003" y="591403"/>
                  <a:pt x="1228298" y="529988"/>
                </a:cubicBezTo>
                <a:cubicBezTo>
                  <a:pt x="1255593" y="468573"/>
                  <a:pt x="1260143" y="564107"/>
                  <a:pt x="1296537" y="489045"/>
                </a:cubicBezTo>
                <a:cubicBezTo>
                  <a:pt x="1332931" y="413983"/>
                  <a:pt x="1417093" y="159224"/>
                  <a:pt x="1446663" y="79612"/>
                </a:cubicBezTo>
                <a:cubicBezTo>
                  <a:pt x="1476233" y="0"/>
                  <a:pt x="1475095" y="5686"/>
                  <a:pt x="1473958" y="11373"/>
                </a:cubicBezTo>
              </a:path>
            </a:pathLst>
          </a:custGeom>
          <a:ln w="28575">
            <a:solidFill>
              <a:srgbClr val="FF33CC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TextBox 58"/>
          <p:cNvSpPr txBox="1"/>
          <p:nvPr/>
        </p:nvSpPr>
        <p:spPr>
          <a:xfrm rot="2314968">
            <a:off x="5791200" y="3048000"/>
            <a:ext cx="990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Meeting new people</a:t>
            </a:r>
            <a:endParaRPr lang="en-US" sz="1200" dirty="0"/>
          </a:p>
        </p:txBody>
      </p:sp>
      <p:sp>
        <p:nvSpPr>
          <p:cNvPr id="60" name="Freeform 59"/>
          <p:cNvSpPr/>
          <p:nvPr/>
        </p:nvSpPr>
        <p:spPr>
          <a:xfrm>
            <a:off x="6782937" y="2415654"/>
            <a:ext cx="1665027" cy="1335206"/>
          </a:xfrm>
          <a:custGeom>
            <a:avLst/>
            <a:gdLst>
              <a:gd name="connsiteX0" fmla="*/ 0 w 1665027"/>
              <a:gd name="connsiteY0" fmla="*/ 1310185 h 1335206"/>
              <a:gd name="connsiteX1" fmla="*/ 464024 w 1665027"/>
              <a:gd name="connsiteY1" fmla="*/ 1310185 h 1335206"/>
              <a:gd name="connsiteX2" fmla="*/ 764275 w 1665027"/>
              <a:gd name="connsiteY2" fmla="*/ 1160059 h 1335206"/>
              <a:gd name="connsiteX3" fmla="*/ 955344 w 1665027"/>
              <a:gd name="connsiteY3" fmla="*/ 1105468 h 1335206"/>
              <a:gd name="connsiteX4" fmla="*/ 1119117 w 1665027"/>
              <a:gd name="connsiteY4" fmla="*/ 955343 h 1335206"/>
              <a:gd name="connsiteX5" fmla="*/ 1228299 w 1665027"/>
              <a:gd name="connsiteY5" fmla="*/ 655092 h 1335206"/>
              <a:gd name="connsiteX6" fmla="*/ 1405720 w 1665027"/>
              <a:gd name="connsiteY6" fmla="*/ 627797 h 1335206"/>
              <a:gd name="connsiteX7" fmla="*/ 1583141 w 1665027"/>
              <a:gd name="connsiteY7" fmla="*/ 191068 h 1335206"/>
              <a:gd name="connsiteX8" fmla="*/ 1651379 w 1665027"/>
              <a:gd name="connsiteY8" fmla="*/ 95534 h 1335206"/>
              <a:gd name="connsiteX9" fmla="*/ 1665027 w 1665027"/>
              <a:gd name="connsiteY9" fmla="*/ 0 h 13352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665027" h="1335206">
                <a:moveTo>
                  <a:pt x="0" y="1310185"/>
                </a:moveTo>
                <a:cubicBezTo>
                  <a:pt x="168322" y="1322695"/>
                  <a:pt x="336645" y="1335206"/>
                  <a:pt x="464024" y="1310185"/>
                </a:cubicBezTo>
                <a:cubicBezTo>
                  <a:pt x="591403" y="1285164"/>
                  <a:pt x="682388" y="1194178"/>
                  <a:pt x="764275" y="1160059"/>
                </a:cubicBezTo>
                <a:cubicBezTo>
                  <a:pt x="846162" y="1125940"/>
                  <a:pt x="896204" y="1139587"/>
                  <a:pt x="955344" y="1105468"/>
                </a:cubicBezTo>
                <a:cubicBezTo>
                  <a:pt x="1014484" y="1071349"/>
                  <a:pt x="1073625" y="1030406"/>
                  <a:pt x="1119117" y="955343"/>
                </a:cubicBezTo>
                <a:cubicBezTo>
                  <a:pt x="1164610" y="880280"/>
                  <a:pt x="1180532" y="709683"/>
                  <a:pt x="1228299" y="655092"/>
                </a:cubicBezTo>
                <a:cubicBezTo>
                  <a:pt x="1276066" y="600501"/>
                  <a:pt x="1346580" y="705134"/>
                  <a:pt x="1405720" y="627797"/>
                </a:cubicBezTo>
                <a:cubicBezTo>
                  <a:pt x="1464860" y="550460"/>
                  <a:pt x="1542198" y="279778"/>
                  <a:pt x="1583141" y="191068"/>
                </a:cubicBezTo>
                <a:cubicBezTo>
                  <a:pt x="1624084" y="102358"/>
                  <a:pt x="1637731" y="127379"/>
                  <a:pt x="1651379" y="95534"/>
                </a:cubicBezTo>
                <a:cubicBezTo>
                  <a:pt x="1665027" y="63689"/>
                  <a:pt x="1665027" y="31844"/>
                  <a:pt x="1665027" y="0"/>
                </a:cubicBezTo>
              </a:path>
            </a:pathLst>
          </a:custGeom>
          <a:ln w="285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Rectangle 60"/>
          <p:cNvSpPr/>
          <p:nvPr/>
        </p:nvSpPr>
        <p:spPr>
          <a:xfrm>
            <a:off x="685800" y="6096000"/>
            <a:ext cx="7917553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all" spc="0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Marshfield dreams</a:t>
            </a:r>
            <a:endParaRPr lang="en-US" sz="5400" b="1" cap="all" spc="0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0" y="0"/>
            <a:ext cx="9144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Kyle </a:t>
            </a:r>
            <a:r>
              <a:rPr lang="en-US" sz="1200" dirty="0" err="1" smtClean="0"/>
              <a:t>Burkey</a:t>
            </a:r>
            <a:r>
              <a:rPr lang="en-US" sz="1200" dirty="0" smtClean="0"/>
              <a:t> G-5  10-22-09</a:t>
            </a:r>
            <a:endParaRPr lang="en-US" sz="1200" dirty="0"/>
          </a:p>
        </p:txBody>
      </p:sp>
      <p:sp>
        <p:nvSpPr>
          <p:cNvPr id="65" name="TextBox 64"/>
          <p:cNvSpPr txBox="1"/>
          <p:nvPr/>
        </p:nvSpPr>
        <p:spPr>
          <a:xfrm rot="2019763">
            <a:off x="0" y="51054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Sports</a:t>
            </a:r>
            <a:endParaRPr lang="en-US" sz="1200" dirty="0"/>
          </a:p>
        </p:txBody>
      </p:sp>
      <p:sp>
        <p:nvSpPr>
          <p:cNvPr id="66" name="Freeform 65"/>
          <p:cNvSpPr/>
          <p:nvPr/>
        </p:nvSpPr>
        <p:spPr>
          <a:xfrm>
            <a:off x="777922" y="4549254"/>
            <a:ext cx="1537649" cy="1155510"/>
          </a:xfrm>
          <a:custGeom>
            <a:avLst/>
            <a:gdLst>
              <a:gd name="connsiteX0" fmla="*/ 0 w 1537649"/>
              <a:gd name="connsiteY0" fmla="*/ 1155510 h 1155510"/>
              <a:gd name="connsiteX1" fmla="*/ 777923 w 1537649"/>
              <a:gd name="connsiteY1" fmla="*/ 1128215 h 1155510"/>
              <a:gd name="connsiteX2" fmla="*/ 996287 w 1537649"/>
              <a:gd name="connsiteY2" fmla="*/ 882555 h 1155510"/>
              <a:gd name="connsiteX3" fmla="*/ 1146412 w 1537649"/>
              <a:gd name="connsiteY3" fmla="*/ 909850 h 1155510"/>
              <a:gd name="connsiteX4" fmla="*/ 1473959 w 1537649"/>
              <a:gd name="connsiteY4" fmla="*/ 145576 h 1155510"/>
              <a:gd name="connsiteX5" fmla="*/ 1528550 w 1537649"/>
              <a:gd name="connsiteY5" fmla="*/ 36394 h 11555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537649" h="1155510">
                <a:moveTo>
                  <a:pt x="0" y="1155510"/>
                </a:moveTo>
                <a:lnTo>
                  <a:pt x="777923" y="1128215"/>
                </a:lnTo>
                <a:cubicBezTo>
                  <a:pt x="943971" y="1082723"/>
                  <a:pt x="934872" y="918949"/>
                  <a:pt x="996287" y="882555"/>
                </a:cubicBezTo>
                <a:cubicBezTo>
                  <a:pt x="1057702" y="846161"/>
                  <a:pt x="1066800" y="1032680"/>
                  <a:pt x="1146412" y="909850"/>
                </a:cubicBezTo>
                <a:cubicBezTo>
                  <a:pt x="1226024" y="787020"/>
                  <a:pt x="1410269" y="291152"/>
                  <a:pt x="1473959" y="145576"/>
                </a:cubicBezTo>
                <a:cubicBezTo>
                  <a:pt x="1537649" y="0"/>
                  <a:pt x="1533099" y="18197"/>
                  <a:pt x="1528550" y="36394"/>
                </a:cubicBezTo>
              </a:path>
            </a:pathLst>
          </a:custGeom>
          <a:ln w="2857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extBox 53"/>
          <p:cNvSpPr txBox="1"/>
          <p:nvPr/>
        </p:nvSpPr>
        <p:spPr>
          <a:xfrm rot="2169961">
            <a:off x="2743200" y="51054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Pets</a:t>
            </a:r>
            <a:endParaRPr lang="en-US" sz="1200" dirty="0"/>
          </a:p>
        </p:txBody>
      </p:sp>
      <p:sp>
        <p:nvSpPr>
          <p:cNvPr id="62" name="Freeform 61"/>
          <p:cNvSpPr/>
          <p:nvPr/>
        </p:nvSpPr>
        <p:spPr>
          <a:xfrm>
            <a:off x="3507475" y="5208896"/>
            <a:ext cx="1533098" cy="818865"/>
          </a:xfrm>
          <a:custGeom>
            <a:avLst/>
            <a:gdLst>
              <a:gd name="connsiteX0" fmla="*/ 0 w 1533098"/>
              <a:gd name="connsiteY0" fmla="*/ 809767 h 818865"/>
              <a:gd name="connsiteX1" fmla="*/ 559558 w 1533098"/>
              <a:gd name="connsiteY1" fmla="*/ 768823 h 818865"/>
              <a:gd name="connsiteX2" fmla="*/ 900752 w 1533098"/>
              <a:gd name="connsiteY2" fmla="*/ 509516 h 818865"/>
              <a:gd name="connsiteX3" fmla="*/ 996286 w 1533098"/>
              <a:gd name="connsiteY3" fmla="*/ 482220 h 818865"/>
              <a:gd name="connsiteX4" fmla="*/ 1160059 w 1533098"/>
              <a:gd name="connsiteY4" fmla="*/ 113731 h 818865"/>
              <a:gd name="connsiteX5" fmla="*/ 1473958 w 1533098"/>
              <a:gd name="connsiteY5" fmla="*/ 18197 h 818865"/>
              <a:gd name="connsiteX6" fmla="*/ 1514901 w 1533098"/>
              <a:gd name="connsiteY6" fmla="*/ 4549 h 818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33098" h="818865">
                <a:moveTo>
                  <a:pt x="0" y="809767"/>
                </a:moveTo>
                <a:cubicBezTo>
                  <a:pt x="204716" y="814316"/>
                  <a:pt x="409433" y="818865"/>
                  <a:pt x="559558" y="768823"/>
                </a:cubicBezTo>
                <a:cubicBezTo>
                  <a:pt x="709683" y="718781"/>
                  <a:pt x="827964" y="557283"/>
                  <a:pt x="900752" y="509516"/>
                </a:cubicBezTo>
                <a:cubicBezTo>
                  <a:pt x="973540" y="461749"/>
                  <a:pt x="953068" y="548184"/>
                  <a:pt x="996286" y="482220"/>
                </a:cubicBezTo>
                <a:cubicBezTo>
                  <a:pt x="1039504" y="416256"/>
                  <a:pt x="1080447" y="191068"/>
                  <a:pt x="1160059" y="113731"/>
                </a:cubicBezTo>
                <a:cubicBezTo>
                  <a:pt x="1239671" y="36394"/>
                  <a:pt x="1414818" y="36394"/>
                  <a:pt x="1473958" y="18197"/>
                </a:cubicBezTo>
                <a:cubicBezTo>
                  <a:pt x="1533098" y="0"/>
                  <a:pt x="1523999" y="2274"/>
                  <a:pt x="1514901" y="4549"/>
                </a:cubicBezTo>
              </a:path>
            </a:pathLst>
          </a:custGeom>
          <a:ln w="28575"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TextBox 62"/>
          <p:cNvSpPr txBox="1"/>
          <p:nvPr/>
        </p:nvSpPr>
        <p:spPr>
          <a:xfrm rot="1845812">
            <a:off x="5943600" y="5029200"/>
            <a:ext cx="838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Sadness</a:t>
            </a:r>
            <a:endParaRPr lang="en-US" sz="1200" dirty="0"/>
          </a:p>
        </p:txBody>
      </p:sp>
      <p:sp>
        <p:nvSpPr>
          <p:cNvPr id="67" name="Freeform 66"/>
          <p:cNvSpPr/>
          <p:nvPr/>
        </p:nvSpPr>
        <p:spPr>
          <a:xfrm>
            <a:off x="6796585" y="5324901"/>
            <a:ext cx="1610436" cy="736980"/>
          </a:xfrm>
          <a:custGeom>
            <a:avLst/>
            <a:gdLst>
              <a:gd name="connsiteX0" fmla="*/ 0 w 1610436"/>
              <a:gd name="connsiteY0" fmla="*/ 625523 h 736980"/>
              <a:gd name="connsiteX1" fmla="*/ 545911 w 1610436"/>
              <a:gd name="connsiteY1" fmla="*/ 639171 h 736980"/>
              <a:gd name="connsiteX2" fmla="*/ 873457 w 1610436"/>
              <a:gd name="connsiteY2" fmla="*/ 38669 h 736980"/>
              <a:gd name="connsiteX3" fmla="*/ 1433015 w 1610436"/>
              <a:gd name="connsiteY3" fmla="*/ 407159 h 736980"/>
              <a:gd name="connsiteX4" fmla="*/ 1610436 w 1610436"/>
              <a:gd name="connsiteY4" fmla="*/ 407159 h 7369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10436" h="736980">
                <a:moveTo>
                  <a:pt x="0" y="625523"/>
                </a:moveTo>
                <a:cubicBezTo>
                  <a:pt x="200167" y="681251"/>
                  <a:pt x="400335" y="736980"/>
                  <a:pt x="545911" y="639171"/>
                </a:cubicBezTo>
                <a:cubicBezTo>
                  <a:pt x="691487" y="541362"/>
                  <a:pt x="725606" y="77338"/>
                  <a:pt x="873457" y="38669"/>
                </a:cubicBezTo>
                <a:cubicBezTo>
                  <a:pt x="1021308" y="0"/>
                  <a:pt x="1310185" y="345744"/>
                  <a:pt x="1433015" y="407159"/>
                </a:cubicBezTo>
                <a:cubicBezTo>
                  <a:pt x="1555845" y="468574"/>
                  <a:pt x="1583140" y="437866"/>
                  <a:pt x="1610436" y="407159"/>
                </a:cubicBezTo>
              </a:path>
            </a:pathLst>
          </a:custGeom>
          <a:ln w="28575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TextBox 67"/>
          <p:cNvSpPr txBox="1"/>
          <p:nvPr/>
        </p:nvSpPr>
        <p:spPr>
          <a:xfrm>
            <a:off x="7620000" y="5105400"/>
            <a:ext cx="762000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*</a:t>
            </a:r>
            <a:r>
              <a:rPr lang="en-US" sz="1100" dirty="0" smtClean="0"/>
              <a:t>He had to move</a:t>
            </a:r>
            <a:endParaRPr lang="en-US" sz="1100" dirty="0"/>
          </a:p>
        </p:txBody>
      </p:sp>
      <p:sp>
        <p:nvSpPr>
          <p:cNvPr id="69" name="TextBox 68"/>
          <p:cNvSpPr txBox="1"/>
          <p:nvPr/>
        </p:nvSpPr>
        <p:spPr>
          <a:xfrm>
            <a:off x="4648200" y="5105400"/>
            <a:ext cx="914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* They got the roosters</a:t>
            </a:r>
            <a:endParaRPr lang="en-US" sz="1200" dirty="0"/>
          </a:p>
        </p:txBody>
      </p:sp>
      <p:sp>
        <p:nvSpPr>
          <p:cNvPr id="70" name="TextBox 69"/>
          <p:cNvSpPr txBox="1"/>
          <p:nvPr/>
        </p:nvSpPr>
        <p:spPr>
          <a:xfrm>
            <a:off x="2209800" y="1295400"/>
            <a:ext cx="914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*They moved</a:t>
            </a:r>
            <a:endParaRPr lang="en-US" sz="1200" dirty="0"/>
          </a:p>
        </p:txBody>
      </p:sp>
    </p:spTree>
  </p:cSld>
  <p:clrMapOvr>
    <a:masterClrMapping/>
  </p:clrMapOvr>
  <p:transition spd="slow">
    <p:randomBar dir="vert"/>
    <p:sndAc>
      <p:stSnd>
        <p:snd r:embed="rId2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5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6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9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0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3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4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7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8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1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2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5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6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9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0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3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4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8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1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2" dur="5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5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6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9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0" dur="5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3" dur="5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4" dur="5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" grpId="0"/>
      <p:bldP spid="40" grpId="0"/>
      <p:bldP spid="41" grpId="0"/>
      <p:bldP spid="42" grpId="0"/>
      <p:bldP spid="43" grpId="0"/>
      <p:bldP spid="46" grpId="0"/>
      <p:bldP spid="48" grpId="0"/>
      <p:bldP spid="51" grpId="0"/>
      <p:bldP spid="53" grpId="0"/>
      <p:bldP spid="44" grpId="0"/>
      <p:bldP spid="45" grpId="0" animBg="1"/>
      <p:bldP spid="47" grpId="0"/>
      <p:bldP spid="50" grpId="0" animBg="1"/>
      <p:bldP spid="49" grpId="0"/>
      <p:bldP spid="52" grpId="0" animBg="1"/>
      <p:bldP spid="55" grpId="0"/>
      <p:bldP spid="56" grpId="0" animBg="1"/>
      <p:bldP spid="57" grpId="0"/>
      <p:bldP spid="58" grpId="0" animBg="1"/>
      <p:bldP spid="59" grpId="0"/>
      <p:bldP spid="60" grpId="0" animBg="1"/>
      <p:bldP spid="64" grpId="0"/>
      <p:bldP spid="65" grpId="0"/>
      <p:bldP spid="66" grpId="0" animBg="1"/>
      <p:bldP spid="54" grpId="0"/>
      <p:bldP spid="62" grpId="0" animBg="1"/>
      <p:bldP spid="63" grpId="0"/>
      <p:bldP spid="67" grpId="0" animBg="1"/>
      <p:bldP spid="68" grpId="0"/>
      <p:bldP spid="69" grpId="0"/>
      <p:bldP spid="70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2"/>
          <p:cNvGrpSpPr>
            <a:grpSpLocks/>
          </p:cNvGrpSpPr>
          <p:nvPr/>
        </p:nvGrpSpPr>
        <p:grpSpPr bwMode="auto">
          <a:xfrm>
            <a:off x="762000" y="457200"/>
            <a:ext cx="1676400" cy="1524000"/>
            <a:chOff x="480" y="240"/>
            <a:chExt cx="1056" cy="960"/>
          </a:xfrm>
        </p:grpSpPr>
        <p:sp>
          <p:nvSpPr>
            <p:cNvPr id="2075" name="Line 1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6" name="Line 1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3" name="Group 13"/>
          <p:cNvGrpSpPr>
            <a:grpSpLocks/>
          </p:cNvGrpSpPr>
          <p:nvPr/>
        </p:nvGrpSpPr>
        <p:grpSpPr bwMode="auto">
          <a:xfrm>
            <a:off x="3505200" y="381000"/>
            <a:ext cx="1676400" cy="1524000"/>
            <a:chOff x="480" y="240"/>
            <a:chExt cx="1056" cy="960"/>
          </a:xfrm>
        </p:grpSpPr>
        <p:sp>
          <p:nvSpPr>
            <p:cNvPr id="2073" name="Line 14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4" name="Line 15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4" name="Group 16"/>
          <p:cNvGrpSpPr>
            <a:grpSpLocks/>
          </p:cNvGrpSpPr>
          <p:nvPr/>
        </p:nvGrpSpPr>
        <p:grpSpPr bwMode="auto">
          <a:xfrm>
            <a:off x="762000" y="4572000"/>
            <a:ext cx="1676400" cy="1524000"/>
            <a:chOff x="480" y="240"/>
            <a:chExt cx="1056" cy="960"/>
          </a:xfrm>
        </p:grpSpPr>
        <p:sp>
          <p:nvSpPr>
            <p:cNvPr id="2071" name="Line 17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2" name="Line 18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5" name="Group 19"/>
          <p:cNvGrpSpPr>
            <a:grpSpLocks/>
          </p:cNvGrpSpPr>
          <p:nvPr/>
        </p:nvGrpSpPr>
        <p:grpSpPr bwMode="auto">
          <a:xfrm>
            <a:off x="762000" y="2362200"/>
            <a:ext cx="1676400" cy="1524000"/>
            <a:chOff x="480" y="240"/>
            <a:chExt cx="1056" cy="960"/>
          </a:xfrm>
        </p:grpSpPr>
        <p:sp>
          <p:nvSpPr>
            <p:cNvPr id="2069" name="Line 20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70" name="Line 21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6" name="Group 22"/>
          <p:cNvGrpSpPr>
            <a:grpSpLocks/>
          </p:cNvGrpSpPr>
          <p:nvPr/>
        </p:nvGrpSpPr>
        <p:grpSpPr bwMode="auto">
          <a:xfrm>
            <a:off x="3505200" y="4572000"/>
            <a:ext cx="1676400" cy="1524000"/>
            <a:chOff x="480" y="240"/>
            <a:chExt cx="1056" cy="960"/>
          </a:xfrm>
        </p:grpSpPr>
        <p:sp>
          <p:nvSpPr>
            <p:cNvPr id="2067" name="Line 23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8" name="Line 24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7" name="Group 25"/>
          <p:cNvGrpSpPr>
            <a:grpSpLocks/>
          </p:cNvGrpSpPr>
          <p:nvPr/>
        </p:nvGrpSpPr>
        <p:grpSpPr bwMode="auto">
          <a:xfrm>
            <a:off x="6781800" y="2362200"/>
            <a:ext cx="1676400" cy="1524000"/>
            <a:chOff x="480" y="240"/>
            <a:chExt cx="1056" cy="960"/>
          </a:xfrm>
        </p:grpSpPr>
        <p:sp>
          <p:nvSpPr>
            <p:cNvPr id="2065" name="Line 26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6" name="Line 27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8" name="Group 28"/>
          <p:cNvGrpSpPr>
            <a:grpSpLocks/>
          </p:cNvGrpSpPr>
          <p:nvPr/>
        </p:nvGrpSpPr>
        <p:grpSpPr bwMode="auto">
          <a:xfrm>
            <a:off x="3505200" y="2362200"/>
            <a:ext cx="1676400" cy="1524000"/>
            <a:chOff x="480" y="240"/>
            <a:chExt cx="1056" cy="960"/>
          </a:xfrm>
        </p:grpSpPr>
        <p:sp>
          <p:nvSpPr>
            <p:cNvPr id="2063" name="Line 29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4" name="Line 30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9" name="Group 31"/>
          <p:cNvGrpSpPr>
            <a:grpSpLocks/>
          </p:cNvGrpSpPr>
          <p:nvPr/>
        </p:nvGrpSpPr>
        <p:grpSpPr bwMode="auto">
          <a:xfrm>
            <a:off x="6705600" y="381000"/>
            <a:ext cx="1676400" cy="1524000"/>
            <a:chOff x="480" y="240"/>
            <a:chExt cx="1056" cy="960"/>
          </a:xfrm>
        </p:grpSpPr>
        <p:sp>
          <p:nvSpPr>
            <p:cNvPr id="2061" name="Line 32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2" name="Line 33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10" name="Group 34"/>
          <p:cNvGrpSpPr>
            <a:grpSpLocks/>
          </p:cNvGrpSpPr>
          <p:nvPr/>
        </p:nvGrpSpPr>
        <p:grpSpPr bwMode="auto">
          <a:xfrm>
            <a:off x="6781800" y="4572000"/>
            <a:ext cx="1676400" cy="1524000"/>
            <a:chOff x="480" y="240"/>
            <a:chExt cx="1056" cy="960"/>
          </a:xfrm>
        </p:grpSpPr>
        <p:sp>
          <p:nvSpPr>
            <p:cNvPr id="2059" name="Line 35"/>
            <p:cNvSpPr>
              <a:spLocks noChangeShapeType="1"/>
            </p:cNvSpPr>
            <p:nvPr/>
          </p:nvSpPr>
          <p:spPr bwMode="auto">
            <a:xfrm>
              <a:off x="480" y="240"/>
              <a:ext cx="0" cy="96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60" name="Line 36"/>
            <p:cNvSpPr>
              <a:spLocks noChangeShapeType="1"/>
            </p:cNvSpPr>
            <p:nvPr/>
          </p:nvSpPr>
          <p:spPr bwMode="auto">
            <a:xfrm>
              <a:off x="480" y="1200"/>
              <a:ext cx="105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9" name="TextBox 38"/>
          <p:cNvSpPr txBox="1"/>
          <p:nvPr/>
        </p:nvSpPr>
        <p:spPr>
          <a:xfrm>
            <a:off x="1066800" y="39624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0" name="TextBox 39"/>
          <p:cNvSpPr txBox="1"/>
          <p:nvPr/>
        </p:nvSpPr>
        <p:spPr>
          <a:xfrm>
            <a:off x="1143000" y="19812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1" name="TextBox 40"/>
          <p:cNvSpPr txBox="1"/>
          <p:nvPr/>
        </p:nvSpPr>
        <p:spPr>
          <a:xfrm>
            <a:off x="3886200" y="1905000"/>
            <a:ext cx="914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2" name="TextBox 41"/>
          <p:cNvSpPr txBox="1"/>
          <p:nvPr/>
        </p:nvSpPr>
        <p:spPr>
          <a:xfrm>
            <a:off x="3810000" y="3962400"/>
            <a:ext cx="9906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3" name="TextBox 42"/>
          <p:cNvSpPr txBox="1"/>
          <p:nvPr/>
        </p:nvSpPr>
        <p:spPr>
          <a:xfrm>
            <a:off x="7239000" y="1981200"/>
            <a:ext cx="914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6" name="TextBox 45"/>
          <p:cNvSpPr txBox="1"/>
          <p:nvPr/>
        </p:nvSpPr>
        <p:spPr>
          <a:xfrm>
            <a:off x="7467600" y="3886200"/>
            <a:ext cx="533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48" name="TextBox 47"/>
          <p:cNvSpPr txBox="1"/>
          <p:nvPr/>
        </p:nvSpPr>
        <p:spPr>
          <a:xfrm>
            <a:off x="1219200" y="60960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51" name="TextBox 50"/>
          <p:cNvSpPr txBox="1"/>
          <p:nvPr/>
        </p:nvSpPr>
        <p:spPr>
          <a:xfrm>
            <a:off x="3733800" y="60960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53" name="TextBox 52"/>
          <p:cNvSpPr txBox="1"/>
          <p:nvPr/>
        </p:nvSpPr>
        <p:spPr>
          <a:xfrm>
            <a:off x="7239000" y="60960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Time</a:t>
            </a:r>
            <a:endParaRPr lang="en-US" sz="1200" dirty="0"/>
          </a:p>
        </p:txBody>
      </p:sp>
      <p:sp>
        <p:nvSpPr>
          <p:cNvPr id="61" name="Rectangle 60"/>
          <p:cNvSpPr/>
          <p:nvPr/>
        </p:nvSpPr>
        <p:spPr>
          <a:xfrm>
            <a:off x="685800" y="6096000"/>
            <a:ext cx="7917553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all" spc="0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Marshfield dreams</a:t>
            </a:r>
            <a:endParaRPr lang="en-US" sz="5400" b="1" cap="all" spc="0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0" y="0"/>
            <a:ext cx="9144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Kyle </a:t>
            </a:r>
            <a:r>
              <a:rPr lang="en-US" sz="1200" dirty="0" err="1" smtClean="0"/>
              <a:t>Burkey</a:t>
            </a:r>
            <a:r>
              <a:rPr lang="en-US" sz="1200" dirty="0" smtClean="0"/>
              <a:t> G-5  10-22-09</a:t>
            </a:r>
            <a:endParaRPr lang="en-US" sz="1200" dirty="0"/>
          </a:p>
        </p:txBody>
      </p:sp>
      <p:sp>
        <p:nvSpPr>
          <p:cNvPr id="81" name="TextBox 80"/>
          <p:cNvSpPr txBox="1"/>
          <p:nvPr/>
        </p:nvSpPr>
        <p:spPr>
          <a:xfrm rot="2196879">
            <a:off x="0" y="914400"/>
            <a:ext cx="76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Family</a:t>
            </a:r>
            <a:endParaRPr lang="en-US" sz="1200" dirty="0"/>
          </a:p>
        </p:txBody>
      </p:sp>
      <p:sp>
        <p:nvSpPr>
          <p:cNvPr id="82" name="Freeform 81"/>
          <p:cNvSpPr/>
          <p:nvPr/>
        </p:nvSpPr>
        <p:spPr>
          <a:xfrm>
            <a:off x="777922" y="504967"/>
            <a:ext cx="1610436" cy="1392071"/>
          </a:xfrm>
          <a:custGeom>
            <a:avLst/>
            <a:gdLst>
              <a:gd name="connsiteX0" fmla="*/ 0 w 1610436"/>
              <a:gd name="connsiteY0" fmla="*/ 1364776 h 1392071"/>
              <a:gd name="connsiteX1" fmla="*/ 450377 w 1610436"/>
              <a:gd name="connsiteY1" fmla="*/ 1364776 h 1392071"/>
              <a:gd name="connsiteX2" fmla="*/ 573206 w 1610436"/>
              <a:gd name="connsiteY2" fmla="*/ 1201003 h 1392071"/>
              <a:gd name="connsiteX3" fmla="*/ 764275 w 1610436"/>
              <a:gd name="connsiteY3" fmla="*/ 1201003 h 1392071"/>
              <a:gd name="connsiteX4" fmla="*/ 791571 w 1610436"/>
              <a:gd name="connsiteY4" fmla="*/ 1023582 h 1392071"/>
              <a:gd name="connsiteX5" fmla="*/ 873457 w 1610436"/>
              <a:gd name="connsiteY5" fmla="*/ 1023582 h 1392071"/>
              <a:gd name="connsiteX6" fmla="*/ 914400 w 1610436"/>
              <a:gd name="connsiteY6" fmla="*/ 805218 h 1392071"/>
              <a:gd name="connsiteX7" fmla="*/ 996287 w 1610436"/>
              <a:gd name="connsiteY7" fmla="*/ 791570 h 1392071"/>
              <a:gd name="connsiteX8" fmla="*/ 1037230 w 1610436"/>
              <a:gd name="connsiteY8" fmla="*/ 573206 h 1392071"/>
              <a:gd name="connsiteX9" fmla="*/ 1105469 w 1610436"/>
              <a:gd name="connsiteY9" fmla="*/ 518615 h 1392071"/>
              <a:gd name="connsiteX10" fmla="*/ 1105469 w 1610436"/>
              <a:gd name="connsiteY10" fmla="*/ 368490 h 1392071"/>
              <a:gd name="connsiteX11" fmla="*/ 1173708 w 1610436"/>
              <a:gd name="connsiteY11" fmla="*/ 368490 h 1392071"/>
              <a:gd name="connsiteX12" fmla="*/ 1201003 w 1610436"/>
              <a:gd name="connsiteY12" fmla="*/ 163773 h 1392071"/>
              <a:gd name="connsiteX13" fmla="*/ 1351129 w 1610436"/>
              <a:gd name="connsiteY13" fmla="*/ 163773 h 1392071"/>
              <a:gd name="connsiteX14" fmla="*/ 1351129 w 1610436"/>
              <a:gd name="connsiteY14" fmla="*/ 40943 h 1392071"/>
              <a:gd name="connsiteX15" fmla="*/ 1610436 w 1610436"/>
              <a:gd name="connsiteY15" fmla="*/ 0 h 13920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1610436" h="1392071">
                <a:moveTo>
                  <a:pt x="0" y="1364776"/>
                </a:moveTo>
                <a:cubicBezTo>
                  <a:pt x="177421" y="1378423"/>
                  <a:pt x="354843" y="1392071"/>
                  <a:pt x="450377" y="1364776"/>
                </a:cubicBezTo>
                <a:cubicBezTo>
                  <a:pt x="545911" y="1337481"/>
                  <a:pt x="520890" y="1228298"/>
                  <a:pt x="573206" y="1201003"/>
                </a:cubicBezTo>
                <a:cubicBezTo>
                  <a:pt x="625522" y="1173708"/>
                  <a:pt x="727881" y="1230573"/>
                  <a:pt x="764275" y="1201003"/>
                </a:cubicBezTo>
                <a:cubicBezTo>
                  <a:pt x="800669" y="1171433"/>
                  <a:pt x="773374" y="1053152"/>
                  <a:pt x="791571" y="1023582"/>
                </a:cubicBezTo>
                <a:cubicBezTo>
                  <a:pt x="809768" y="994012"/>
                  <a:pt x="852985" y="1059976"/>
                  <a:pt x="873457" y="1023582"/>
                </a:cubicBezTo>
                <a:cubicBezTo>
                  <a:pt x="893929" y="987188"/>
                  <a:pt x="893928" y="843887"/>
                  <a:pt x="914400" y="805218"/>
                </a:cubicBezTo>
                <a:cubicBezTo>
                  <a:pt x="934872" y="766549"/>
                  <a:pt x="975815" y="830239"/>
                  <a:pt x="996287" y="791570"/>
                </a:cubicBezTo>
                <a:cubicBezTo>
                  <a:pt x="1016759" y="752901"/>
                  <a:pt x="1019033" y="618698"/>
                  <a:pt x="1037230" y="573206"/>
                </a:cubicBezTo>
                <a:cubicBezTo>
                  <a:pt x="1055427" y="527714"/>
                  <a:pt x="1094096" y="552734"/>
                  <a:pt x="1105469" y="518615"/>
                </a:cubicBezTo>
                <a:cubicBezTo>
                  <a:pt x="1116842" y="484496"/>
                  <a:pt x="1094096" y="393511"/>
                  <a:pt x="1105469" y="368490"/>
                </a:cubicBezTo>
                <a:cubicBezTo>
                  <a:pt x="1116842" y="343469"/>
                  <a:pt x="1157786" y="402609"/>
                  <a:pt x="1173708" y="368490"/>
                </a:cubicBezTo>
                <a:cubicBezTo>
                  <a:pt x="1189630" y="334371"/>
                  <a:pt x="1171433" y="197893"/>
                  <a:pt x="1201003" y="163773"/>
                </a:cubicBezTo>
                <a:cubicBezTo>
                  <a:pt x="1230573" y="129654"/>
                  <a:pt x="1326108" y="184245"/>
                  <a:pt x="1351129" y="163773"/>
                </a:cubicBezTo>
                <a:cubicBezTo>
                  <a:pt x="1376150" y="143301"/>
                  <a:pt x="1307911" y="68238"/>
                  <a:pt x="1351129" y="40943"/>
                </a:cubicBezTo>
                <a:cubicBezTo>
                  <a:pt x="1394347" y="13648"/>
                  <a:pt x="1502391" y="6824"/>
                  <a:pt x="1610436" y="0"/>
                </a:cubicBezTo>
              </a:path>
            </a:pathLst>
          </a:custGeom>
          <a:ln w="28575">
            <a:solidFill>
              <a:srgbClr val="7030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TextBox 83"/>
          <p:cNvSpPr txBox="1"/>
          <p:nvPr/>
        </p:nvSpPr>
        <p:spPr>
          <a:xfrm rot="1209931">
            <a:off x="2438400" y="838200"/>
            <a:ext cx="10668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Attitude</a:t>
            </a:r>
            <a:endParaRPr lang="en-US" sz="1200" dirty="0"/>
          </a:p>
        </p:txBody>
      </p:sp>
      <p:sp>
        <p:nvSpPr>
          <p:cNvPr id="85" name="Freeform 84"/>
          <p:cNvSpPr/>
          <p:nvPr/>
        </p:nvSpPr>
        <p:spPr>
          <a:xfrm>
            <a:off x="3507475" y="862084"/>
            <a:ext cx="1487606" cy="912125"/>
          </a:xfrm>
          <a:custGeom>
            <a:avLst/>
            <a:gdLst>
              <a:gd name="connsiteX0" fmla="*/ 0 w 1487606"/>
              <a:gd name="connsiteY0" fmla="*/ 366215 h 912125"/>
              <a:gd name="connsiteX1" fmla="*/ 286603 w 1487606"/>
              <a:gd name="connsiteY1" fmla="*/ 134203 h 912125"/>
              <a:gd name="connsiteX2" fmla="*/ 395785 w 1487606"/>
              <a:gd name="connsiteY2" fmla="*/ 38668 h 912125"/>
              <a:gd name="connsiteX3" fmla="*/ 655092 w 1487606"/>
              <a:gd name="connsiteY3" fmla="*/ 79612 h 912125"/>
              <a:gd name="connsiteX4" fmla="*/ 818865 w 1487606"/>
              <a:gd name="connsiteY4" fmla="*/ 516340 h 912125"/>
              <a:gd name="connsiteX5" fmla="*/ 1132764 w 1487606"/>
              <a:gd name="connsiteY5" fmla="*/ 611874 h 912125"/>
              <a:gd name="connsiteX6" fmla="*/ 1487606 w 1487606"/>
              <a:gd name="connsiteY6" fmla="*/ 912125 h 912125"/>
              <a:gd name="connsiteX7" fmla="*/ 1487606 w 1487606"/>
              <a:gd name="connsiteY7" fmla="*/ 912125 h 912125"/>
              <a:gd name="connsiteX8" fmla="*/ 1487606 w 1487606"/>
              <a:gd name="connsiteY8" fmla="*/ 912125 h 9121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87606" h="912125">
                <a:moveTo>
                  <a:pt x="0" y="366215"/>
                </a:moveTo>
                <a:lnTo>
                  <a:pt x="286603" y="134203"/>
                </a:lnTo>
                <a:cubicBezTo>
                  <a:pt x="352567" y="79612"/>
                  <a:pt x="334370" y="47767"/>
                  <a:pt x="395785" y="38668"/>
                </a:cubicBezTo>
                <a:cubicBezTo>
                  <a:pt x="457200" y="29569"/>
                  <a:pt x="584579" y="0"/>
                  <a:pt x="655092" y="79612"/>
                </a:cubicBezTo>
                <a:cubicBezTo>
                  <a:pt x="725605" y="159224"/>
                  <a:pt x="739253" y="427630"/>
                  <a:pt x="818865" y="516340"/>
                </a:cubicBezTo>
                <a:cubicBezTo>
                  <a:pt x="898477" y="605050"/>
                  <a:pt x="1021307" y="545910"/>
                  <a:pt x="1132764" y="611874"/>
                </a:cubicBezTo>
                <a:cubicBezTo>
                  <a:pt x="1244221" y="677838"/>
                  <a:pt x="1487606" y="912125"/>
                  <a:pt x="1487606" y="912125"/>
                </a:cubicBezTo>
                <a:lnTo>
                  <a:pt x="1487606" y="912125"/>
                </a:lnTo>
                <a:lnTo>
                  <a:pt x="1487606" y="912125"/>
                </a:lnTo>
              </a:path>
            </a:pathLst>
          </a:custGeom>
          <a:ln w="28575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randomBar dir="vert"/>
    <p:sndAc>
      <p:stSnd>
        <p:snd r:embed="rId2" name="chimes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" grpId="0"/>
      <p:bldP spid="40" grpId="0"/>
      <p:bldP spid="41" grpId="0"/>
      <p:bldP spid="42" grpId="0"/>
      <p:bldP spid="43" grpId="0"/>
      <p:bldP spid="46" grpId="0"/>
      <p:bldP spid="48" grpId="0"/>
      <p:bldP spid="51" grpId="0"/>
      <p:bldP spid="53" grpId="0"/>
      <p:bldP spid="64" grpId="0"/>
      <p:bldP spid="81" grpId="0"/>
      <p:bldP spid="82" grpId="0" animBg="1"/>
      <p:bldP spid="84" grpId="0"/>
      <p:bldP spid="85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1422</TotalTime>
  <Words>92</Words>
  <Application>Microsoft Office PowerPoint</Application>
  <PresentationFormat>On-screen Show (4:3)</PresentationFormat>
  <Paragraphs>56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Apex</vt:lpstr>
      <vt:lpstr>Slide 1</vt:lpstr>
      <vt:lpstr>Slide 2</vt:lpstr>
      <vt:lpstr>Slide 3</vt:lpstr>
    </vt:vector>
  </TitlesOfParts>
  <Company>LPS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ITS User</dc:creator>
  <cp:lastModifiedBy>ITSUser</cp:lastModifiedBy>
  <cp:revision>21</cp:revision>
  <dcterms:created xsi:type="dcterms:W3CDTF">2007-09-06T14:28:54Z</dcterms:created>
  <dcterms:modified xsi:type="dcterms:W3CDTF">2009-11-05T18:27:56Z</dcterms:modified>
</cp:coreProperties>
</file>

<file path=docProps/thumbnail.jpeg>
</file>